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2" d="100"/>
          <a:sy n="52" d="100"/>
        </p:scale>
        <p:origin x="-3882" y="-474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5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8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37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6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8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7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89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98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24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9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31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5108-61DB-4CA7-A1D4-0B35987FE0D4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BE0C-BD52-4660-990F-1DBBBDB7B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87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23">
              <a:schemeClr val="accent2">
                <a:lumMod val="40000"/>
                <a:lumOff val="60000"/>
              </a:schemeClr>
            </a:gs>
            <a:gs pos="2775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758" y="1876925"/>
            <a:ext cx="6384758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НЕДЕЛЯ ПСИХОЛОГИИ</a:t>
            </a:r>
            <a:b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апрель</a:t>
            </a:r>
            <a:endParaRPr lang="ru-RU" sz="66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 </a:t>
            </a:r>
            <a:r>
              <a:rPr lang="ru-RU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</a:t>
            </a:r>
            <a:endParaRPr lang="ru-RU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747" y="6914148"/>
            <a:ext cx="4764505" cy="476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83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23">
              <a:schemeClr val="accent2">
                <a:lumMod val="40000"/>
                <a:lumOff val="60000"/>
              </a:schemeClr>
            </a:gs>
            <a:gs pos="2775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37" y="3946358"/>
            <a:ext cx="6906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Психология- </a:t>
            </a:r>
            <a:r>
              <a:rPr lang="ru-RU" sz="32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 наука о человеке, которая изучает внимание, память, мышление, воображение, способы человеческого общения.</a:t>
            </a:r>
            <a:r>
              <a:rPr lang="ru-RU" sz="32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3200" i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999811" y="100265"/>
            <a:ext cx="3834064" cy="1700463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  такое «психология»?</a:t>
            </a:r>
          </a:p>
          <a:p>
            <a:pPr algn="ctr"/>
            <a:r>
              <a:rPr lang="ru-RU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 она изучает?</a:t>
            </a:r>
            <a:endParaRPr lang="ru-RU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8511" l="10000" r="90000">
                        <a14:foregroundMark x1="45426" y1="42979" x2="45426" y2="42979"/>
                        <a14:foregroundMark x1="57340" y1="41915" x2="57340" y2="41915"/>
                        <a14:foregroundMark x1="41489" y1="92872" x2="41489" y2="92872"/>
                        <a14:foregroundMark x1="40745" y1="96277" x2="40745" y2="96277"/>
                        <a14:foregroundMark x1="54362" y1="98511" x2="54362" y2="98511"/>
                        <a14:foregroundMark x1="59894" y1="43191" x2="59894" y2="43191"/>
                        <a14:foregroundMark x1="59574" y1="39574" x2="59574" y2="39574"/>
                        <a14:foregroundMark x1="44681" y1="41064" x2="44681" y2="41064"/>
                        <a14:foregroundMark x1="74043" y1="22021" x2="74043" y2="22021"/>
                        <a14:foregroundMark x1="70851" y1="31170" x2="70851" y2="31170"/>
                        <a14:foregroundMark x1="71383" y1="29574" x2="71383" y2="29574"/>
                        <a14:foregroundMark x1="71596" y1="29574" x2="71596" y2="29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168" y="7352421"/>
            <a:ext cx="2288884" cy="2288884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664744" y="6096000"/>
            <a:ext cx="3834064" cy="1700463"/>
          </a:xfrm>
          <a:prstGeom prst="cloudCallou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Зачем нужна психология?</a:t>
            </a:r>
            <a:endParaRPr lang="ru-RU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949" y="1733099"/>
            <a:ext cx="3960207" cy="2203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641305"/>
            <a:ext cx="6906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Психология помогает современному человеку лучше понимать свои эмоции, мысли и поведение. Она также помогает научиться управлять своими реакциями на стресс и конфликты, что ведет к улучшению качества жизни.</a:t>
            </a:r>
            <a:endParaRPr lang="ru-RU" sz="2400" i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1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23">
              <a:schemeClr val="accent2">
                <a:lumMod val="40000"/>
                <a:lumOff val="60000"/>
              </a:schemeClr>
            </a:gs>
            <a:gs pos="2775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15" y="242869"/>
            <a:ext cx="6371364" cy="10587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КТО СТОИТ У ИСТОКОВ ПСИХОЛОГИИ  И ВНЕС БОЛЬШОЙ ВКЛАД В НАУКУ?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716" y="1865457"/>
            <a:ext cx="3128211" cy="250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7435" y="4512646"/>
            <a:ext cx="311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Вильгельм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Вунд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788694"/>
            <a:ext cx="3429000" cy="36933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</a:t>
            </a:r>
            <a:r>
              <a:rPr lang="ru-RU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лавное имя в истории оформления психологии как науки — Вильгельм Вундт. Ученик и соратник Гельмгольца, Вундт в 1879 году открыл первую в мире психологическую лабораторию, в которой проходили исследования феноменов сознания методом интроспекции. Этот год считается годом рождения психологии как науки.</a:t>
            </a:r>
            <a:endParaRPr lang="ru-RU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60" y="5975176"/>
            <a:ext cx="2759242" cy="2766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29000" y="6064100"/>
            <a:ext cx="3429000" cy="53553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Наибольший вклад Л. С. Выготский внес в психологию развития. Созданная им культурно-историческая теория психического развития человека на десятилетия определила основные подходы и направления исследований в отечественной и мировой возрастной психологии. Практика образования в нашей стране строилась на основе идей Л. С. Выготского.</a:t>
            </a:r>
          </a:p>
          <a:p>
            <a:pPr algn="ctr"/>
            <a:r>
              <a:rPr lang="ru-RU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Лев Семёнович разработал и обосновал «культурно-историческую концепцию развития психики и развития личности».</a:t>
            </a:r>
          </a:p>
          <a:p>
            <a:pPr algn="ctr"/>
            <a:endParaRPr lang="ru-RU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716" y="8788691"/>
            <a:ext cx="311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Лев Семенович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Выгодский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3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23">
              <a:schemeClr val="accent2">
                <a:lumMod val="40000"/>
                <a:lumOff val="60000"/>
              </a:schemeClr>
            </a:gs>
            <a:gs pos="2775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6636" y="483500"/>
            <a:ext cx="6371364" cy="105878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КТО СТОИТ У ИСТОКОВ ПСИХОЛОГИИ  И ВНЕС БОЛЬШОЙ ВКЛАД В НАУКУ?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52" y="1796715"/>
            <a:ext cx="2603182" cy="365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29000" y="1796715"/>
            <a:ext cx="3429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Великий русский физиолог, автор естественно - научной теории психической регуляции поведения. Его работа «Рефлексы головного мозга» внесла значительный вклад в развитие психофизиологии, нейропсихологии, физиологии высшей нервной деятельности.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003" y="5520073"/>
            <a:ext cx="295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Сеченов Иван Михайлович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052" y="6588339"/>
            <a:ext cx="2534653" cy="3763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6051" y="10507579"/>
            <a:ext cx="253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Рубинштейн Сергей Леонидович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18861" y="5752865"/>
            <a:ext cx="30492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 Выдающийся отечественный психолог и философ , разработавший </a:t>
            </a:r>
            <a:r>
              <a:rPr lang="ru-RU" sz="1600" b="1" i="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деятельностный</a:t>
            </a:r>
            <a:r>
              <a:rPr lang="ru-RU" sz="1600" b="1" i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подход в психологии, обосновавший принципы детерминизма и личностного подхода к анализу и объяснению психических явлений. С.Л. Рубинштейну принадлежит заслуга написания в начале 40х – годов фундаментального труда «Основы общей психологии», воплотившего насколько это было возможно в то время последние достижения отечественной и мировой психологии. С момента опубликования «Основы общей психологии» остается одним из лучших отечественных руководств по психологии.</a:t>
            </a:r>
            <a:endParaRPr lang="ru-RU" sz="16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23">
              <a:schemeClr val="accent2">
                <a:lumMod val="40000"/>
                <a:lumOff val="60000"/>
              </a:schemeClr>
            </a:gs>
            <a:gs pos="2775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9213" y="206477"/>
            <a:ext cx="6463966" cy="10951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КАКИЕ ПРОБЛЕМЫ МОЖНО РЕШИТЬ ПРИ ЗНАНИИ ПСИХОЛОГИИ?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54169"/>
            <a:ext cx="685799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Проблемы в общении: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некоторым детям трудно находить общий язык с другими людьми. Они могут испытывать затруднения в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заводении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новых дружеских отношений, общении с одноклассниками или преподавателями. Психолог помогает развить навыки социального общения и уверенности в себе</a:t>
            </a:r>
          </a:p>
          <a:p>
            <a:pPr algn="just"/>
            <a:endParaRPr lang="ru-RU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Проблемы в эмоциональной сфере: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некоторые дети испытывают трудности с контролем своих эмоций. Они могут быть часто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расстроеными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или раздражительными, не уметь справляться со стрессом или конфликтами. Психолог помогает развить навыки эмоциональной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саморегуляции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и управления стрессом.</a:t>
            </a:r>
          </a:p>
          <a:p>
            <a:pPr algn="just"/>
            <a:endParaRPr lang="ru-RU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Проблемы в учебе: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некоторым детям трудно сосредоточиться на уроках, запоминать информацию или планировать свою работу. Они могут испытывать трудности в выполнении домашних заданий или сдавать плохие оценки. Психолог помогает развить навыки концентрации, памяти и планирования.</a:t>
            </a:r>
          </a:p>
          <a:p>
            <a:pPr algn="just"/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Проблемы со здоровьем: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некоторым детям необходима помощь в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справлении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 физическими или психическими проблемами. Они могут быть стеснительными или испытывать страхи, которые мешают им вести активную жизнь. Психолог помогает развить навыки ухода за своим здоровьем и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справления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 трудностями.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701" y="8640400"/>
            <a:ext cx="4936598" cy="3286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68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523">
              <a:schemeClr val="accent2">
                <a:lumMod val="40000"/>
                <a:lumOff val="60000"/>
              </a:schemeClr>
            </a:gs>
            <a:gs pos="2775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2735" y="206477"/>
            <a:ext cx="6670444" cy="10951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Как родители могут помочь своему ребенку с </a:t>
            </a:r>
            <a:r>
              <a:rPr lang="ru-RU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помощью психологии?</a:t>
            </a:r>
            <a:endParaRPr lang="ru-RU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735" y="2122516"/>
            <a:ext cx="66704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Быть внимательным и эмоционально доступным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Родители могут создавать безопасную и поддерживающую атмосферу, в которой дети могут выражать свои эмоции и проблемы.</a:t>
            </a:r>
          </a:p>
          <a:p>
            <a:pPr algn="just"/>
            <a:endParaRPr lang="ru-RU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Учить ребенка управлять своими эмоциями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Родители могут помочь детям понять свои эмоции, научиться справляться с ними и найти конструктивные способы выражения.</a:t>
            </a:r>
          </a:p>
          <a:p>
            <a:pPr algn="just"/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Развивать самооценку и уверенность.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Поощрение и поддержка со стороны родителей помогут детям верить в себя и свои способности.</a:t>
            </a:r>
          </a:p>
          <a:p>
            <a:pPr algn="just"/>
            <a:endParaRPr lang="ru-RU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Научить детей коммуникации и решению конфликтов.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Родители могут научить своих детей эффективному общению, слушанию других и поиску компромиссов в случае конфликтов</a:t>
            </a:r>
          </a:p>
          <a:p>
            <a:pPr algn="just"/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Стимулировать ребенка к саморазвитию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достижению целей. Родители могут поддерживать интересы ребенка и помогать ему установить и добиться своих личных целей.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22" y="7475724"/>
            <a:ext cx="3465871" cy="2244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7957" y="9940413"/>
            <a:ext cx="319481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92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525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КТО СТОИТ У ИСТОКОВ ПСИХОЛОГИИ  И ВНЕС БОЛЬШОЙ ВКЛАД В НАУКУ?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Саша</cp:lastModifiedBy>
  <cp:revision>9</cp:revision>
  <dcterms:created xsi:type="dcterms:W3CDTF">2023-11-12T15:06:49Z</dcterms:created>
  <dcterms:modified xsi:type="dcterms:W3CDTF">2024-04-19T12:00:46Z</dcterms:modified>
</cp:coreProperties>
</file>