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62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90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7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363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08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3511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651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100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3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50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5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2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1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6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3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6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9A61-E118-4BC4-A12C-D346B452B387}" type="datetimeFigureOut">
              <a:rPr lang="ru-RU" smtClean="0"/>
              <a:t>15.01.2020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7FEFA9-4D85-480C-B068-C287402B3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2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8%D0%BC%D0%BF%D1%83%D0%BB%D1%8C%D1%81%D0%B8%D0%B2%D0%BD%D0%BE%D1%81%D1%82%D1%8C" TargetMode="External"/><Relationship Id="rId2" Type="http://schemas.openxmlformats.org/officeDocument/2006/relationships/hyperlink" Target="https://ru.wikipedia.org/wiki/%D0%92%D0%BD%D0%B8%D0%BC%D0%B0%D0%BD%D0%B8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A1%D0%BC%D0%B5%D0%BB%D0%BE%D1%81%D1%82%D1%8C" TargetMode="External"/><Relationship Id="rId5" Type="http://schemas.openxmlformats.org/officeDocument/2006/relationships/hyperlink" Target="https://ru.wikipedia.org/wiki/%D0%91%D0%B5%D1%81%D0%BF%D0%B5%D1%87%D0%BD%D0%BE%D1%81%D1%82%D1%8C" TargetMode="External"/><Relationship Id="rId4" Type="http://schemas.openxmlformats.org/officeDocument/2006/relationships/hyperlink" Target="https://ru.wikipedia.org/wiki/%D0%9D%D0%B5%D0%B1%D1%80%D0%B5%D0%B6%D0%BD%D0%BE%D1%81%D1%82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628075"/>
            <a:ext cx="8868229" cy="554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56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4080" y="1393371"/>
            <a:ext cx="105835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ЛЕТНИЕ ЛАГЕРЯ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детей, находящихся в тяжёлой жизненной ситуации: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 № 2 предлагает 1 и 2 смену  летнего городского лагеря  июнь – июль.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Лагерь «Орлёнок» 2 смена  23.06.-13.07 и 4 смена 06.08. – 26.08.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в кабинет №212 администрации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9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72" y="1883115"/>
            <a:ext cx="3143250" cy="46958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347" y="413430"/>
            <a:ext cx="3867592" cy="29393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355" y="486002"/>
            <a:ext cx="4173155" cy="31715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159" y="2990486"/>
            <a:ext cx="4674054" cy="355228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830" y="4231027"/>
            <a:ext cx="2649037" cy="19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6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55" y="1115887"/>
            <a:ext cx="2231905" cy="304097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513" y="2277464"/>
            <a:ext cx="3138714" cy="40410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980" y="1778791"/>
            <a:ext cx="2012406" cy="28425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988" y="3129263"/>
            <a:ext cx="2108917" cy="28646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58617" y="319314"/>
            <a:ext cx="6373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ТЕТРАДИ НА 2 КЛАСС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3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8228" y="197346"/>
            <a:ext cx="981165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главных признаков СДВГ, наряду с нарушениями </a:t>
            </a:r>
            <a:r>
              <a:rPr lang="ru-RU" sz="2400" b="0" i="0" u="none" strike="noStrike" dirty="0" smtClean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Внимание"/>
              </a:rPr>
              <a:t>внимания</a:t>
            </a:r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</a:t>
            </a:r>
            <a:r>
              <a:rPr lang="ru-RU" sz="2400" b="0" i="0" u="none" strike="noStrike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Импульсивность"/>
              </a:rPr>
              <a:t>импульсивность</a:t>
            </a:r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недостаток контроля поведения в ответ на конкретные требования. Клинически эти дети часто характеризуются как быстро реагирующие на ситуации, не дожидаясь указаний и инструкций, позволяющих выполнять задание, а также неадекватно оценивающие требования задания. В результате они очень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Небрежность"/>
              </a:rPr>
              <a:t>небрежны</a:t>
            </a:r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невнимательны, </a:t>
            </a:r>
            <a:r>
              <a:rPr lang="ru-RU" sz="2400" b="0" i="0" u="none" strike="noStrike" dirty="0" smtClean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Беспечность"/>
              </a:rPr>
              <a:t>беспечны</a:t>
            </a:r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 легкомысленны. Такие дети зачастую не могут рассмотреть потенциально негативные, вредные или разрушительные (и даже опасные) последствия, которые могут быть связаны с определёнными ситуациями или их поступками. Часто они подвергают себя необоснованному, ненужному риску, чтобы показать свою </a:t>
            </a:r>
            <a:r>
              <a:rPr lang="ru-RU" sz="2400" b="0" i="0" u="none" strike="noStrike" dirty="0" smtClean="0">
                <a:solidFill>
                  <a:srgbClr val="0645A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Смелость"/>
              </a:rPr>
              <a:t>смелость</a:t>
            </a:r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капризы и причуды, особенно перед сверстниками. В результате нередки несчастные случаи с отравлениями и травмами. Дети с СДВГ могут легкомысленно и беспечно повредить или уничтожить чью-либо собственность значительно чаще, чем дети без признаков СДВГ. </a:t>
            </a:r>
          </a:p>
          <a:p>
            <a:pPr algn="just"/>
            <a:r>
              <a:rPr lang="ru-RU" sz="2400" b="0" i="0" u="none" strike="noStrike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трудностей в диагностировании СДВГ — то, что он часто сопровождается другими проблемами.</a:t>
            </a:r>
            <a:endParaRPr lang="ru-RU" sz="2400" b="0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06001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69</Words>
  <Application>Microsoft Office PowerPoint</Application>
  <PresentationFormat>Произвольный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СОШ7</cp:lastModifiedBy>
  <cp:revision>6</cp:revision>
  <dcterms:created xsi:type="dcterms:W3CDTF">2019-03-20T11:11:56Z</dcterms:created>
  <dcterms:modified xsi:type="dcterms:W3CDTF">2020-01-15T06:01:58Z</dcterms:modified>
</cp:coreProperties>
</file>