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k.com/photo-163725238_45623934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photo-163725238_45723997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42.userapi.com/c850624/v850624374/1505b/ID1EatIsU3Q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3775" y="1017641"/>
            <a:ext cx="7135076" cy="476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260648"/>
            <a:ext cx="4680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«А» класс  школа №7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5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466" y="332656"/>
            <a:ext cx="7056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нашем классе обучается 29 ребят.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Кто-то из родителей ребят родился в Сосновом Бору, а кто-то приехал из Брянской области, Воронежской области, из города Омска, Казани, Волгодонска, Гатчины, Баку, Санкт-Петербурга, из Молдавии, Болгарии, Азербайджана.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sun9-52.userapi.com/c853424/v853424467/de001/oo9WtWI8u5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2304" y="2132856"/>
            <a:ext cx="6945106" cy="390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40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338" y="548679"/>
            <a:ext cx="3239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Итак, в нашем классе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есть: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украинца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Смотреть исходное 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04664"/>
            <a:ext cx="3542928" cy="50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looks.ru/images/article/orig/2016/11/ukrainskij-nacionalnyj-kostyum--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2318" y="2060848"/>
            <a:ext cx="2896048" cy="42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98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азербайджанца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Смотреть исходно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213354"/>
            <a:ext cx="6667500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4247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4556" y="548680"/>
            <a:ext cx="1522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татарка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Смотреть исходное 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537" y="1628800"/>
            <a:ext cx="3463325" cy="422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Смотреть исходное изображение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548680"/>
            <a:ext cx="3420641" cy="513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5645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655" y="1484784"/>
            <a:ext cx="1573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болгарка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looks.ru/images/article/orig/2016/11/bolgarskij-nacionalnyj-kostyum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846004"/>
            <a:ext cx="3296047" cy="494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2071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молдованка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wlooks.ru/images/article/orig/2016/11/moldavskij-nacionalnyj-kostyum-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629980"/>
            <a:ext cx="3521968" cy="528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60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1173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казах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захский национальный костю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090206"/>
            <a:ext cx="42862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vplate.ru/images/article/orig/2017/04/kazahskij-nacionalnyj-kostyum-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6031" y="828310"/>
            <a:ext cx="3459835" cy="461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87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Смотреть исходное 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671592"/>
            <a:ext cx="3358530" cy="504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57562"/>
            <a:ext cx="3191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все ребята в классе имеют русские корни.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wlooks.ru/images/article/orig/2016/11/russkij-narodnyj-russkij-kostyum-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957909"/>
            <a:ext cx="402397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90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84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</dc:creator>
  <cp:lastModifiedBy>СОШ7</cp:lastModifiedBy>
  <cp:revision>8</cp:revision>
  <dcterms:created xsi:type="dcterms:W3CDTF">2019-10-17T15:33:05Z</dcterms:created>
  <dcterms:modified xsi:type="dcterms:W3CDTF">2020-01-15T05:45:19Z</dcterms:modified>
</cp:coreProperties>
</file>