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81" r:id="rId4"/>
    <p:sldId id="258" r:id="rId5"/>
    <p:sldId id="259" r:id="rId6"/>
    <p:sldId id="260" r:id="rId7"/>
    <p:sldId id="273" r:id="rId8"/>
    <p:sldId id="261" r:id="rId9"/>
    <p:sldId id="269" r:id="rId10"/>
    <p:sldId id="270" r:id="rId11"/>
    <p:sldId id="271" r:id="rId12"/>
    <p:sldId id="272" r:id="rId13"/>
    <p:sldId id="262" r:id="rId14"/>
    <p:sldId id="280" r:id="rId15"/>
    <p:sldId id="276" r:id="rId16"/>
    <p:sldId id="263" r:id="rId17"/>
    <p:sldId id="264" r:id="rId18"/>
    <p:sldId id="265" r:id="rId19"/>
    <p:sldId id="277" r:id="rId20"/>
    <p:sldId id="275" r:id="rId21"/>
    <p:sldId id="266" r:id="rId22"/>
    <p:sldId id="268" r:id="rId23"/>
    <p:sldId id="278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908720"/>
            <a:ext cx="48313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«ШКОЛЬНАЯ</a:t>
            </a:r>
          </a:p>
          <a:p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СТОЛОВАЯ»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365104"/>
            <a:ext cx="2742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2 «А» класса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№7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Кунева Екатерина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68.userapi.com/c858224/v858224011/113cba/9-xUuV7WFv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99240" cy="47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66.userapi.com/c857224/v857224011/74a88/lNkIBfY49H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049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5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40.userapi.com/c858120/v858120011/113f90/PLQDvfM0tI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13325" cy="484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14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22.userapi.com/c205224/v205224225/2ba/a0SF-VvbA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049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214104"/>
            <a:ext cx="236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Пароконвектор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72.userapi.com/c855228/v855228011/19199c/NZ4xGauyg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6446" y="639183"/>
            <a:ext cx="223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Тестомеситель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625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21.userapi.com/c855436/v855436225/18ffc2/qo_IeHIWN4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03296" cy="50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792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63.userapi.com/c204628/v204628225/29a/agV9gdLu8i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435752" cy="47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188640"/>
            <a:ext cx="190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Мясной  цех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22.userapi.com/c853628/v853628225/183050/xRdbNWAtje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19728" cy="46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260648"/>
            <a:ext cx="3025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Камера сухих продуктов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19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26.userapi.com/c205620/v205620225/1d6/zR7KJy5vDo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8111208" cy="45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624" y="349646"/>
            <a:ext cx="3264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Холодильная   камера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43.userapi.com/c857128/v857128225/78ac2/iVMxqpky8E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71260" cy="48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2057" y="347464"/>
            <a:ext cx="575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для мытья кухонной посуды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76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59.userapi.com/c857320/v857320011/72fb1/yyCbAQDFBI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127210" cy="45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36.userapi.com/c205716/v205716225/2e8/UxfJODqXhQ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715276" cy="49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24987"/>
            <a:ext cx="569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для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мытья столовой посуды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85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15.userapi.com/c200528/v200528225/238/_Tdsi9KVbx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11297" cy="501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8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un9-24.userapi.com/c857624/v857624225/115fb3/MaCXhumvjn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4893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332656"/>
            <a:ext cx="231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Раздача - буфет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24.userapi.com/c857720/v857720011/114665/CMPlHQBm6O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85355"/>
            <a:ext cx="8839289" cy="49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69023"/>
            <a:ext cx="504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 ЗА ВНИМАНИЕ!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96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151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619604" cy="48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94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0.userapi.com/c204816/v204816225/293/Btt1hWWz67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34" y="764704"/>
            <a:ext cx="7988034" cy="44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019" y="5733256"/>
            <a:ext cx="756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Заведующая столовой – Елена Евгеньевна Сорокина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22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2.userapi.com/c857016/v857016225/791a0/t1ngLlYku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088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76671"/>
            <a:ext cx="238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Холодный    цех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3.userapi.com/c856020/v856020225/191307/ZYjtnQhn7g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049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9171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9-72.userapi.com/c854224/v854224011/1913d8/hbVpyUeEiP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010155" cy="450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8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71.userapi.com/c857632/v857632225/115c4a/E_a9EBtJSA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675661" cy="43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260648"/>
            <a:ext cx="1990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Горячий  цех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95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33.userapi.com/c858028/v858028011/119601/pJMlZeSpW_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543256" cy="48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543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</TotalTime>
  <Words>52</Words>
  <Application>Microsoft Office PowerPoint</Application>
  <PresentationFormat>Экран (4:3)</PresentationFormat>
  <Paragraphs>18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</dc:creator>
  <cp:lastModifiedBy>СОШ7</cp:lastModifiedBy>
  <cp:revision>14</cp:revision>
  <dcterms:created xsi:type="dcterms:W3CDTF">2019-12-04T13:35:31Z</dcterms:created>
  <dcterms:modified xsi:type="dcterms:W3CDTF">2020-01-15T05:44:37Z</dcterms:modified>
</cp:coreProperties>
</file>