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03"/>
  </p:normalViewPr>
  <p:slideViewPr>
    <p:cSldViewPr snapToGrid="0" snapToObjects="1">
      <p:cViewPr>
        <p:scale>
          <a:sx n="80" d="100"/>
          <a:sy n="80" d="100"/>
        </p:scale>
        <p:origin x="-96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97EA99-2D1D-D442-B43C-76004DCA5C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Мои любимые места в Сосновом Бору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74BF024-96E1-904B-BF6B-DBB27FB40E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Выполнил ученик 1-а класса</a:t>
            </a:r>
          </a:p>
          <a:p>
            <a:r>
              <a:rPr lang="ru-RU" sz="3200" dirty="0" err="1"/>
              <a:t>Струговец</a:t>
            </a:r>
            <a:r>
              <a:rPr lang="ru-RU" sz="3200" dirty="0"/>
              <a:t> Эмиль</a:t>
            </a:r>
          </a:p>
        </p:txBody>
      </p:sp>
    </p:spTree>
    <p:extLst>
      <p:ext uri="{BB962C8B-B14F-4D97-AF65-F5344CB8AC3E}">
        <p14:creationId xmlns:p14="http://schemas.microsoft.com/office/powerpoint/2010/main" val="26015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9CA1F8C-2BCF-A841-916E-E5753D3DA9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74BF024-96E1-904B-BF6B-DBB27FB40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9580" y="4759287"/>
            <a:ext cx="9609666" cy="1057314"/>
          </a:xfrm>
        </p:spPr>
        <p:txBody>
          <a:bodyPr>
            <a:noAutofit/>
          </a:bodyPr>
          <a:lstStyle/>
          <a:p>
            <a:r>
              <a:rPr lang="ru-RU" sz="2800" dirty="0"/>
              <a:t>Одно из моих самых любимы мест в нашем городе – это спортплощадка на Молодежной, 28. Так как я люблю спорт и подвижные игры!</a:t>
            </a:r>
          </a:p>
        </p:txBody>
      </p:sp>
    </p:spTree>
    <p:extLst>
      <p:ext uri="{BB962C8B-B14F-4D97-AF65-F5344CB8AC3E}">
        <p14:creationId xmlns:p14="http://schemas.microsoft.com/office/powerpoint/2010/main" val="426043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74BF024-96E1-904B-BF6B-DBB27FB40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9580" y="4759287"/>
            <a:ext cx="9609666" cy="1057314"/>
          </a:xfrm>
        </p:spPr>
        <p:txBody>
          <a:bodyPr>
            <a:noAutofit/>
          </a:bodyPr>
          <a:lstStyle/>
          <a:p>
            <a:r>
              <a:rPr lang="ru-RU" sz="2800" dirty="0"/>
              <a:t>Как и любой ребенок, я люблю полопать </a:t>
            </a:r>
            <a:r>
              <a:rPr lang="ru-RU" sz="2800" dirty="0" err="1"/>
              <a:t>бургеров</a:t>
            </a:r>
            <a:r>
              <a:rPr lang="ru-RU" sz="2800" dirty="0"/>
              <a:t>.</a:t>
            </a:r>
          </a:p>
          <a:p>
            <a:r>
              <a:rPr lang="ru-RU" sz="2800" dirty="0"/>
              <a:t>Лучше всего это делать в БУРГЕР КИНГЕ.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917BFFE-9FCF-B942-9F07-2B0B0D8497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87" r="1188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8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74BF024-96E1-904B-BF6B-DBB27FB40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9580" y="4759287"/>
            <a:ext cx="9609666" cy="1057314"/>
          </a:xfrm>
        </p:spPr>
        <p:txBody>
          <a:bodyPr>
            <a:noAutofit/>
          </a:bodyPr>
          <a:lstStyle/>
          <a:p>
            <a:r>
              <a:rPr lang="ru-RU" sz="2800" dirty="0"/>
              <a:t>Также я люблю сходить на выходных в кино</a:t>
            </a:r>
          </a:p>
          <a:p>
            <a:r>
              <a:rPr lang="ru-RU" sz="2800" dirty="0"/>
              <a:t>со старшим братом и папой.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B16A880-5840-EE4B-8AF0-7C1415E249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1427" y="1041399"/>
            <a:ext cx="10105972" cy="333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11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74BF024-96E1-904B-BF6B-DBB27FB40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9580" y="4759287"/>
            <a:ext cx="9609666" cy="1057314"/>
          </a:xfrm>
        </p:spPr>
        <p:txBody>
          <a:bodyPr>
            <a:noAutofit/>
          </a:bodyPr>
          <a:lstStyle/>
          <a:p>
            <a:r>
              <a:rPr lang="ru-RU" sz="2800" dirty="0"/>
              <a:t>Летом я обожаю ходить всей семьей </a:t>
            </a:r>
          </a:p>
          <a:p>
            <a:r>
              <a:rPr lang="ru-RU" sz="2800" dirty="0"/>
              <a:t>на Финский залив, чтобы хорошенько искупаться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F3520E8-3F83-F442-9350-79BA306F09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691" b="96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3552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74BF024-96E1-904B-BF6B-DBB27FB40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9580" y="4759287"/>
            <a:ext cx="9609666" cy="1057314"/>
          </a:xfrm>
        </p:spPr>
        <p:txBody>
          <a:bodyPr>
            <a:noAutofit/>
          </a:bodyPr>
          <a:lstStyle/>
          <a:p>
            <a:r>
              <a:rPr lang="ru-RU" sz="2800" dirty="0"/>
              <a:t>После </a:t>
            </a:r>
            <a:r>
              <a:rPr lang="ru-RU" sz="2800"/>
              <a:t>купания </a:t>
            </a:r>
            <a:r>
              <a:rPr lang="ru-RU" sz="2800" smtClean="0"/>
              <a:t>всегда </a:t>
            </a:r>
            <a:r>
              <a:rPr lang="ru-RU" sz="2800" dirty="0"/>
              <a:t>здорово зайти в пиццерию </a:t>
            </a:r>
          </a:p>
          <a:p>
            <a:r>
              <a:rPr lang="ru-RU" sz="2800" dirty="0"/>
              <a:t>и поесть вкусной пиццы.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720C87B-1825-5F4A-9642-9F8C50B7B36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752" b="97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749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74BF024-96E1-904B-BF6B-DBB27FB40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9580" y="4759287"/>
            <a:ext cx="9609666" cy="1057314"/>
          </a:xfrm>
        </p:spPr>
        <p:txBody>
          <a:bodyPr>
            <a:noAutofit/>
          </a:bodyPr>
          <a:lstStyle/>
          <a:p>
            <a:r>
              <a:rPr lang="ru-RU" sz="2800" dirty="0"/>
              <a:t>А зимой мне очень нравится ходить на «Белые пески», чтобы покататься на ватрушке.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86BC15D-5EB8-6344-BDE7-CCCEFF17E3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492" b="134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36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70AA0DE-660E-6342-9F11-31682198BD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34" b="1434"/>
          <a:stretch>
            <a:fillRect/>
          </a:stretch>
        </p:blipFill>
        <p:spPr>
          <a:xfrm>
            <a:off x="1042988" y="669925"/>
            <a:ext cx="10106025" cy="551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07750"/>
      </p:ext>
    </p:extLst>
  </p:cSld>
  <p:clrMapOvr>
    <a:masterClrMapping/>
  </p:clrMapOvr>
  <p:transition spd="slow">
    <p:comb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Натуральные материалы</Template>
  <TotalTime>99</TotalTime>
  <Words>111</Words>
  <Application>Microsoft Office PowerPoint</Application>
  <PresentationFormat>Произвольный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Натуральные материалы</vt:lpstr>
      <vt:lpstr>Мои любимые места в Сосновом Бору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любимые места в Сосновом Бору</dc:title>
  <dc:creator>Microsoft Office User</dc:creator>
  <cp:lastModifiedBy>СОШ7</cp:lastModifiedBy>
  <cp:revision>11</cp:revision>
  <dcterms:created xsi:type="dcterms:W3CDTF">2018-11-29T16:13:27Z</dcterms:created>
  <dcterms:modified xsi:type="dcterms:W3CDTF">2020-01-15T05:58:24Z</dcterms:modified>
</cp:coreProperties>
</file>