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25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8D7-17CA-4FA6-86FF-67CC1DB62155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006E-5C65-47F8-89D3-D2AA7332F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21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8D7-17CA-4FA6-86FF-67CC1DB62155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006E-5C65-47F8-89D3-D2AA7332F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56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8D7-17CA-4FA6-86FF-67CC1DB62155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006E-5C65-47F8-89D3-D2AA7332F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56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8D7-17CA-4FA6-86FF-67CC1DB62155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006E-5C65-47F8-89D3-D2AA7332F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40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8D7-17CA-4FA6-86FF-67CC1DB62155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006E-5C65-47F8-89D3-D2AA7332F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09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8D7-17CA-4FA6-86FF-67CC1DB62155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006E-5C65-47F8-89D3-D2AA7332F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50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8D7-17CA-4FA6-86FF-67CC1DB62155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006E-5C65-47F8-89D3-D2AA7332F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0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8D7-17CA-4FA6-86FF-67CC1DB62155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006E-5C65-47F8-89D3-D2AA7332F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68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8D7-17CA-4FA6-86FF-67CC1DB62155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006E-5C65-47F8-89D3-D2AA7332F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61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8D7-17CA-4FA6-86FF-67CC1DB62155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006E-5C65-47F8-89D3-D2AA7332F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22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8D7-17CA-4FA6-86FF-67CC1DB62155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006E-5C65-47F8-89D3-D2AA7332F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1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8D7-17CA-4FA6-86FF-67CC1DB62155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3006E-5C65-47F8-89D3-D2AA7332F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92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94" y="5198827"/>
            <a:ext cx="11864455" cy="15431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5000" b="1" dirty="0" smtClean="0"/>
              <a:t>Родословное дерево Кати </a:t>
            </a:r>
            <a:r>
              <a:rPr lang="ru-RU" sz="5000" b="1" dirty="0" err="1" smtClean="0"/>
              <a:t>Куневой</a:t>
            </a:r>
            <a:endParaRPr lang="ru-RU" sz="50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/>
              <a:t>Школа № </a:t>
            </a:r>
            <a:r>
              <a:rPr lang="en-US" sz="4000" b="1" dirty="0" smtClean="0"/>
              <a:t>7</a:t>
            </a:r>
            <a:r>
              <a:rPr lang="ru-RU" sz="4000" b="1" dirty="0" smtClean="0"/>
              <a:t>, 2 «А» класс</a:t>
            </a:r>
            <a:endParaRPr lang="ru-RU" sz="4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235" y="240612"/>
            <a:ext cx="688657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8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6115" y="6225459"/>
            <a:ext cx="5043986" cy="5322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Вот мое родословное дерево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771" y="277703"/>
            <a:ext cx="8308571" cy="59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1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722" y="5527340"/>
            <a:ext cx="10515600" cy="111911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я, моя сестра Настя, мама Таня и папа Миша.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Таня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родились в нашем городе Сосновый Бор.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Папа Миша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приехал в Сосновый Бор из Молдавии.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144" y="121976"/>
            <a:ext cx="6143128" cy="531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73" y="4490112"/>
            <a:ext cx="11190027" cy="23678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мои бабушки и дедушки.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Валера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Настя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мамы Тани)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приехали в Сосновый Бор из Брянской области. Дедушка Валера родился в городе Сураж, а бабушка Настя - в деревне Осинка.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Илья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Катя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папы Миши)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приехали из Молдавии. Дедушка Илья – военный, поэтому он с семьей побывал в разных местах. Дедушка Илья родился в селе Васильевка Одесской области. Бабушка Катя родилась в городе Одесса.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5871" y="109325"/>
            <a:ext cx="8810767" cy="408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69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8" y="5090615"/>
            <a:ext cx="11094493" cy="162408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400" dirty="0" smtClean="0"/>
              <a:t>Это мои прабабушки и прадедушки – родители </a:t>
            </a:r>
            <a:r>
              <a:rPr lang="ru-RU" sz="4400" b="1" dirty="0" smtClean="0"/>
              <a:t>бабушки Насти </a:t>
            </a:r>
            <a:r>
              <a:rPr lang="ru-RU" sz="4400" dirty="0" smtClean="0"/>
              <a:t>и </a:t>
            </a:r>
            <a:r>
              <a:rPr lang="ru-RU" sz="4400" b="1" dirty="0" smtClean="0"/>
              <a:t>дедушки Валеры</a:t>
            </a:r>
            <a:r>
              <a:rPr lang="ru-RU" sz="4400" dirty="0" smtClean="0"/>
              <a:t>.</a:t>
            </a:r>
          </a:p>
          <a:p>
            <a:pPr marL="0" indent="0">
              <a:buNone/>
            </a:pPr>
            <a:r>
              <a:rPr lang="ru-RU" sz="4400" b="1" dirty="0" smtClean="0"/>
              <a:t>Прабабушка Зина </a:t>
            </a:r>
            <a:r>
              <a:rPr lang="ru-RU" sz="4400" dirty="0" smtClean="0"/>
              <a:t>и </a:t>
            </a:r>
            <a:r>
              <a:rPr lang="ru-RU" sz="4400" b="1" dirty="0" smtClean="0"/>
              <a:t>прадедушка </a:t>
            </a:r>
            <a:r>
              <a:rPr lang="ru-RU" sz="4400" b="1" dirty="0" err="1" smtClean="0"/>
              <a:t>Мефёд</a:t>
            </a:r>
            <a:r>
              <a:rPr lang="ru-RU" sz="4400" b="1" dirty="0" smtClean="0"/>
              <a:t> </a:t>
            </a:r>
            <a:r>
              <a:rPr lang="ru-RU" sz="4400" dirty="0" smtClean="0"/>
              <a:t>родились в деревне Осинка Брянской области. </a:t>
            </a:r>
            <a:endParaRPr lang="ru-RU" sz="4400" dirty="0"/>
          </a:p>
          <a:p>
            <a:pPr marL="0" indent="0">
              <a:buNone/>
            </a:pPr>
            <a:r>
              <a:rPr lang="ru-RU" sz="4400" b="1" dirty="0" smtClean="0"/>
              <a:t>Прабабушка Настя</a:t>
            </a:r>
            <a:r>
              <a:rPr lang="ru-RU" sz="4400" dirty="0" smtClean="0"/>
              <a:t> и </a:t>
            </a:r>
            <a:r>
              <a:rPr lang="ru-RU" sz="4400" b="1" dirty="0" smtClean="0"/>
              <a:t>прадедушка Миша </a:t>
            </a:r>
            <a:r>
              <a:rPr lang="ru-RU" sz="4400" dirty="0" smtClean="0"/>
              <a:t>родились в городе Сураж Брянской области.</a:t>
            </a:r>
          </a:p>
          <a:p>
            <a:pPr marL="0" indent="0">
              <a:buNone/>
            </a:pPr>
            <a:r>
              <a:rPr lang="ru-RU" sz="4400" dirty="0" smtClean="0"/>
              <a:t>Эти прабабушки и прадедушки уже умерли, но моя мама их хорошо помнит.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513" y="169246"/>
            <a:ext cx="7741907" cy="474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408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7" y="5375867"/>
            <a:ext cx="11573302" cy="14821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Это мои прабабушки и прадедушки – родители </a:t>
            </a:r>
            <a:r>
              <a:rPr lang="ru-RU" b="1" dirty="0" smtClean="0"/>
              <a:t>бабушки Кати </a:t>
            </a:r>
            <a:r>
              <a:rPr lang="ru-RU" dirty="0" smtClean="0"/>
              <a:t>и </a:t>
            </a:r>
            <a:r>
              <a:rPr lang="ru-RU" b="1" dirty="0" smtClean="0"/>
              <a:t>дедушки Ильи.</a:t>
            </a:r>
          </a:p>
          <a:p>
            <a:pPr marL="0" indent="0">
              <a:buNone/>
            </a:pPr>
            <a:r>
              <a:rPr lang="ru-RU" b="1" dirty="0" smtClean="0"/>
              <a:t>Прабабушка Надя </a:t>
            </a:r>
            <a:r>
              <a:rPr lang="ru-RU" dirty="0" smtClean="0"/>
              <a:t>и </a:t>
            </a:r>
            <a:r>
              <a:rPr lang="ru-RU" b="1" dirty="0" smtClean="0"/>
              <a:t>прадедушка Миша </a:t>
            </a:r>
            <a:r>
              <a:rPr lang="ru-RU" dirty="0" smtClean="0"/>
              <a:t>родились в городе Одесса. </a:t>
            </a:r>
          </a:p>
          <a:p>
            <a:pPr marL="0" indent="0">
              <a:buNone/>
            </a:pPr>
            <a:r>
              <a:rPr lang="ru-RU" b="1" dirty="0" smtClean="0"/>
              <a:t>Прабабушка Маша </a:t>
            </a:r>
            <a:r>
              <a:rPr lang="ru-RU" dirty="0" smtClean="0"/>
              <a:t>и </a:t>
            </a:r>
            <a:r>
              <a:rPr lang="ru-RU" b="1" dirty="0" smtClean="0"/>
              <a:t>прадедушка Вася </a:t>
            </a:r>
            <a:r>
              <a:rPr lang="ru-RU" dirty="0" smtClean="0"/>
              <a:t>родились в селе Васильевка Одесской области.</a:t>
            </a:r>
          </a:p>
          <a:p>
            <a:pPr marL="0" indent="0">
              <a:buNone/>
            </a:pPr>
            <a:r>
              <a:rPr lang="ru-RU" dirty="0" smtClean="0"/>
              <a:t>Эти прабабушки и прадедушки тоже уже умерли, но мой папа их хорошо помнит.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516" y="192703"/>
            <a:ext cx="7651063" cy="513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0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69" y="4981433"/>
            <a:ext cx="11791665" cy="17469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Я знаю двух своих прапрабабушек.</a:t>
            </a:r>
          </a:p>
          <a:p>
            <a:pPr marL="0" indent="0">
              <a:buNone/>
            </a:pPr>
            <a:r>
              <a:rPr lang="ru-RU" b="1" dirty="0" smtClean="0"/>
              <a:t>Прапрабабушка Таня</a:t>
            </a:r>
            <a:r>
              <a:rPr lang="ru-RU" dirty="0" smtClean="0"/>
              <a:t> – это мама прабабушки Зины. </a:t>
            </a:r>
            <a:r>
              <a:rPr lang="ru-RU" b="1" dirty="0" smtClean="0"/>
              <a:t>Прапрабабушка Фёкла </a:t>
            </a:r>
            <a:r>
              <a:rPr lang="ru-RU" dirty="0" smtClean="0"/>
              <a:t>– это мама прадедушки </a:t>
            </a:r>
            <a:r>
              <a:rPr lang="ru-RU" dirty="0" err="1" smtClean="0"/>
              <a:t>Мефёда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Моя мама немножко помнит свою прабабушку Фёклу. Она тоже жила в деревне Осинка Брянской области. Прапрабабушка Таня жила в соседней деревне </a:t>
            </a:r>
            <a:r>
              <a:rPr lang="ru-RU" dirty="0" err="1" smtClean="0"/>
              <a:t>Нивное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952" y="180335"/>
            <a:ext cx="45720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23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2276" y="5483225"/>
            <a:ext cx="1973239" cy="7810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 smtClean="0"/>
              <a:t>КОНЕЦ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98" y="367870"/>
            <a:ext cx="6130903" cy="511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01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284</Words>
  <Application>Microsoft Office PowerPoint</Application>
  <PresentationFormat>Произвольный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СОШ7</cp:lastModifiedBy>
  <cp:revision>22</cp:revision>
  <dcterms:created xsi:type="dcterms:W3CDTF">2019-10-13T18:00:19Z</dcterms:created>
  <dcterms:modified xsi:type="dcterms:W3CDTF">2020-01-15T05:46:53Z</dcterms:modified>
</cp:coreProperties>
</file>