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5" r:id="rId1"/>
  </p:sldMasterIdLst>
  <p:sldIdLst>
    <p:sldId id="256" r:id="rId2"/>
    <p:sldId id="267" r:id="rId3"/>
    <p:sldId id="257" r:id="rId4"/>
    <p:sldId id="268" r:id="rId5"/>
    <p:sldId id="261" r:id="rId6"/>
    <p:sldId id="260" r:id="rId7"/>
    <p:sldId id="262" r:id="rId8"/>
    <p:sldId id="263" r:id="rId9"/>
    <p:sldId id="269" r:id="rId10"/>
    <p:sldId id="270" r:id="rId11"/>
    <p:sldId id="271" r:id="rId12"/>
    <p:sldId id="274" r:id="rId13"/>
    <p:sldId id="277" r:id="rId14"/>
    <p:sldId id="279" r:id="rId15"/>
    <p:sldId id="266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8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CDC6-6B12-4AF2-B2FE-16C630A85F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69790-5C87-4D7C-8BF1-B1FD65DB59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1F90F-832C-41C2-BA5E-D670E4B18D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2B54B-3467-4AA2-9269-36FC72134F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0A261-D9FD-40E5-B528-711145B173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51409-4F07-476D-800C-4D926D2EA6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F9DA9-ABE6-4C85-8F2E-082AED47B7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AFFFF-8258-4FD8-8692-2C02B6EBAA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CBD10-BDC1-4596-A289-89845058A8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F61A5-EF02-4831-8149-071D304D9E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E22F5-4948-4C2A-BCDD-C815E3C8FC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7B2424A7-2234-4D1D-9339-C19BFBFE9E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894" r:id="rId2"/>
    <p:sldLayoutId id="2147483903" r:id="rId3"/>
    <p:sldLayoutId id="2147483895" r:id="rId4"/>
    <p:sldLayoutId id="2147483896" r:id="rId5"/>
    <p:sldLayoutId id="2147483897" r:id="rId6"/>
    <p:sldLayoutId id="2147483898" r:id="rId7"/>
    <p:sldLayoutId id="2147483899" r:id="rId8"/>
    <p:sldLayoutId id="2147483904" r:id="rId9"/>
    <p:sldLayoutId id="2147483900" r:id="rId10"/>
    <p:sldLayoutId id="214748390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jpeg"/><Relationship Id="rId18" Type="http://schemas.openxmlformats.org/officeDocument/2006/relationships/image" Target="../media/image1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12" Type="http://schemas.openxmlformats.org/officeDocument/2006/relationships/image" Target="../media/image13.jpeg"/><Relationship Id="rId17" Type="http://schemas.openxmlformats.org/officeDocument/2006/relationships/image" Target="../media/image18.jpeg"/><Relationship Id="rId2" Type="http://schemas.openxmlformats.org/officeDocument/2006/relationships/image" Target="../media/image3.jpeg"/><Relationship Id="rId16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5" Type="http://schemas.openxmlformats.org/officeDocument/2006/relationships/image" Target="../media/image1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Relationship Id="rId14" Type="http://schemas.openxmlformats.org/officeDocument/2006/relationships/image" Target="../media/image15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jpeg"/><Relationship Id="rId18" Type="http://schemas.openxmlformats.org/officeDocument/2006/relationships/image" Target="../media/image1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12" Type="http://schemas.openxmlformats.org/officeDocument/2006/relationships/image" Target="../media/image13.jpeg"/><Relationship Id="rId17" Type="http://schemas.openxmlformats.org/officeDocument/2006/relationships/image" Target="../media/image18.jpeg"/><Relationship Id="rId2" Type="http://schemas.openxmlformats.org/officeDocument/2006/relationships/image" Target="../media/image3.jpeg"/><Relationship Id="rId16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5" Type="http://schemas.openxmlformats.org/officeDocument/2006/relationships/image" Target="../media/image1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Relationship Id="rId14" Type="http://schemas.openxmlformats.org/officeDocument/2006/relationships/image" Target="../media/image1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71472" y="428604"/>
            <a:ext cx="7662858" cy="92869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МОЯ РОДОСЛОВНАЯ</a:t>
            </a:r>
            <a:endParaRPr lang="ru-RU" b="1" dirty="0"/>
          </a:p>
        </p:txBody>
      </p:sp>
      <p:pic>
        <p:nvPicPr>
          <p:cNvPr id="5128" name="Picture 13" descr="C:\Documents and Settings\Admin\Рабочий стол\Моя семья\2018-09-01 12-11-2_cr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28794" y="1500174"/>
            <a:ext cx="5072066" cy="4702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4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851648" cy="85725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200" dirty="0" smtClean="0"/>
              <a:t>Прадедушки </a:t>
            </a:r>
            <a:endParaRPr lang="ru-RU" sz="4200" dirty="0"/>
          </a:p>
        </p:txBody>
      </p:sp>
      <p:sp>
        <p:nvSpPr>
          <p:cNvPr id="8" name="TextBox 7"/>
          <p:cNvSpPr txBox="1"/>
          <p:nvPr/>
        </p:nvSpPr>
        <p:spPr>
          <a:xfrm>
            <a:off x="251520" y="3909664"/>
            <a:ext cx="371819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Моего прадедушку по папиной линии звали Анохин Сергей Федулович. Известно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что он родился в Горьковской области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1906 году. Ушел на фронт в ВОВ и пропал без вести 21 августа 1941 года. Был красноармейцем, стрелком.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8914" name="Picture 2" descr="C:\Documents and Settings\Admin\Мои документы\Краеведение\2019-10-13 13-27-41_cr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7" y="908720"/>
            <a:ext cx="2232248" cy="3000944"/>
          </a:xfrm>
          <a:prstGeom prst="rect">
            <a:avLst/>
          </a:prstGeom>
          <a:noFill/>
        </p:spPr>
      </p:pic>
      <p:pic>
        <p:nvPicPr>
          <p:cNvPr id="5" name="Picture 2" descr="C:\Documents and Settings\Admin\Мои документы\Краеведение\IMG_20191012_202819_cr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20072" y="993913"/>
            <a:ext cx="2239703" cy="2766391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4355976" y="3789673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Отца бабушки Ани звали Уткин Семен Матвеевич. Он родился в 1897 году в Горьковской области. Он прошел три войны: Первая мировая, Гражданская и ВОВ. Он был несколько раз ранен, в ноги и плечо.  Во время ВОВ ему довелось защищать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Ораниенбаумский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платцдарм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Получил медаль «За оборону Ленинграда». В Сосновом Бору он жил где-то три года, а затем уехал на Украину. 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4"/>
          <p:cNvSpPr>
            <a:spLocks noGrp="1"/>
          </p:cNvSpPr>
          <p:nvPr>
            <p:ph type="title"/>
          </p:nvPr>
        </p:nvSpPr>
        <p:spPr>
          <a:xfrm>
            <a:off x="323528" y="79656"/>
            <a:ext cx="8229600" cy="79532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200" b="1" dirty="0" smtClean="0"/>
              <a:t>Прабабушки</a:t>
            </a:r>
            <a:endParaRPr lang="ru-RU" sz="4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4077072"/>
            <a:ext cx="32861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Прабабушку по папиной линии звали Анохина Пелагея Михайловна. Она родилась 26 сентября 1905 года в Горьковской области. Она занималась сельским хозяйством и воспитывала пятерых детей.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9938" name="Picture 2" descr="C:\Documents and Settings\Admin\Мои документы\Краеведение\IMG_20191012_202744_cr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576" y="868811"/>
            <a:ext cx="2592288" cy="3055688"/>
          </a:xfrm>
          <a:prstGeom prst="rect">
            <a:avLst/>
          </a:prstGeom>
          <a:noFill/>
        </p:spPr>
      </p:pic>
      <p:pic>
        <p:nvPicPr>
          <p:cNvPr id="5" name="Picture 2" descr="C:\Documents and Settings\Admin\Мои документы\Краеведение\IMG_20191012_202804_cr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92080" y="986421"/>
            <a:ext cx="2304256" cy="304966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5076056" y="4221088"/>
            <a:ext cx="31683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Маму моей бабушки Ани звали Уткина Анна. Она умерла когда бабушке было 16 лет. Никто не помнит когда она родилась. Она занималась воспитанием своих пятерых детей. Жила она в деревне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Чеварда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Горьковской области.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4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7851648" cy="85725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200" dirty="0" smtClean="0"/>
              <a:t>Прадедушка </a:t>
            </a:r>
            <a:endParaRPr lang="ru-RU" sz="4200" dirty="0"/>
          </a:p>
        </p:txBody>
      </p:sp>
      <p:sp>
        <p:nvSpPr>
          <p:cNvPr id="8" name="TextBox 7"/>
          <p:cNvSpPr txBox="1"/>
          <p:nvPr/>
        </p:nvSpPr>
        <p:spPr>
          <a:xfrm>
            <a:off x="416513" y="4893862"/>
            <a:ext cx="32861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Ещё один мой прадедушка - Соломенников Николай Ефимович. Он родился в 1914 г. Воевал на ВОВ, </a:t>
            </a:r>
          </a:p>
        </p:txBody>
      </p:sp>
      <p:pic>
        <p:nvPicPr>
          <p:cNvPr id="43010" name="Picture 2" descr="C:\Documents and Settings\Admin\Мои документы\Краеведение\2019-10-13 12-23-44_cr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1124744"/>
            <a:ext cx="2854882" cy="3857652"/>
          </a:xfrm>
          <a:prstGeom prst="rect">
            <a:avLst/>
          </a:prstGeom>
          <a:noFill/>
        </p:spPr>
      </p:pic>
      <p:pic>
        <p:nvPicPr>
          <p:cNvPr id="5" name="Picture 2" descr="C:\Documents and Settings\Admin\Мои документы\Краеведение\20150417_16523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92080" y="1268760"/>
            <a:ext cx="2527349" cy="3369798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4139952" y="488566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Таскин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Геннадий Сергеевич. Он родился в Красноярском крае селе Большой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Балчуг.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17 лет он приписал себе один год и пошел на войну, был связистом, дошел до Берлина. 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4"/>
          <p:cNvSpPr>
            <a:spLocks noGrp="1"/>
          </p:cNvSpPr>
          <p:nvPr>
            <p:ph type="title"/>
          </p:nvPr>
        </p:nvSpPr>
        <p:spPr>
          <a:xfrm>
            <a:off x="467544" y="267079"/>
            <a:ext cx="8229600" cy="79532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200" b="1" dirty="0" smtClean="0"/>
              <a:t>Прабабушки </a:t>
            </a:r>
            <a:endParaRPr lang="ru-RU" sz="4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22318" y="4437112"/>
            <a:ext cx="36461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Маму бабушки Лены звали Таскина (Баганина) Валентина Михайловна.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6082" name="Picture 2" descr="C:\Documents and Settings\Admin\Мои документы\Краеведение\20160322_06262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576" y="1052736"/>
            <a:ext cx="2376264" cy="3168351"/>
          </a:xfrm>
          <a:prstGeom prst="rect">
            <a:avLst/>
          </a:prstGeom>
          <a:noFill/>
        </p:spPr>
      </p:pic>
      <p:pic>
        <p:nvPicPr>
          <p:cNvPr id="5" name="Picture 2" descr="C:\Documents and Settings\Admin\Мои документы\Краеведение\20160322_062649_cr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52170" y="1047659"/>
            <a:ext cx="2539525" cy="3173428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5029744" y="4449957"/>
            <a:ext cx="338437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Мою прабабушку по маминой линии звали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Соломенникова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Валентина Федоровна. Она родилась 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Казани.</a:t>
            </a:r>
            <a:endParaRPr lang="ru-RU" sz="2000" dirty="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4"/>
          <p:cNvSpPr txBox="1">
            <a:spLocks/>
          </p:cNvSpPr>
          <p:nvPr/>
        </p:nvSpPr>
        <p:spPr>
          <a:xfrm>
            <a:off x="1357290" y="571480"/>
            <a:ext cx="6472254" cy="500066"/>
          </a:xfrm>
          <a:prstGeom prst="rect">
            <a:avLst/>
          </a:prstGeom>
        </p:spPr>
        <p:txBody>
          <a:bodyPr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5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Генеалогическое древо</a:t>
            </a:r>
            <a:endParaRPr kumimoji="0" lang="ru-RU" sz="5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Рисунок 6" descr="C:\Documents and Settings\Admin\Мои документы\Краеведение\20160322_062623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29586" y="5214950"/>
            <a:ext cx="810000" cy="108000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Documents and Settings\Admin\Мои документы\Краеведение\Копия 20160322_062724_cr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00364" y="3571876"/>
            <a:ext cx="805500" cy="108000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Documents and Settings\Admin\Мои документы\Краеведение\20150417_165239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3768" y="5214950"/>
            <a:ext cx="809100" cy="108000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C:\Documents and Settings\Admin\Мои документы\Краеведение\20160322_062649_cr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57884" y="5214950"/>
            <a:ext cx="864000" cy="108000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C:\Documents and Settings\Admin\Мои документы\Краеведение\IMG_20191012_202804_cr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57554" y="5214950"/>
            <a:ext cx="816750" cy="108000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C:\Documents and Settings\Admin\Мои документы\Краеведение\IMG_20191012_202819_cr.jp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0298" y="5214950"/>
            <a:ext cx="809524" cy="108000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C:\Documents and Settings\Admin\Мои документы\Краеведение\IMG_20191012_202744_cr.jpg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57290" y="5214950"/>
            <a:ext cx="807862" cy="108000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C:\Documents and Settings\Admin\Мои документы\Краеведение\2019-09-22 18-29-32_cr.jpg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29256" y="1142984"/>
            <a:ext cx="810542" cy="108000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C:\Documents and Settings\Admin\Мои документы\Краеведение\20160322_062609_cr.jpg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57818" y="3571876"/>
            <a:ext cx="789637" cy="108000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 descr="C:\Documents and Settings\Admin\Мои документы\Краеведение\20150317_094825_cr.jpg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28926" y="1142984"/>
            <a:ext cx="775362" cy="108000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C:\Documents and Settings\Admin\Мои документы\Краеведение\2018-05-30 18-41-18.JPG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86512" y="2143116"/>
            <a:ext cx="809568" cy="108000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 descr="C:\Documents and Settings\Admin\Мои документы\Краеведение\IMG_1025_cr.jpg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1538" y="3571876"/>
            <a:ext cx="714628" cy="108000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8" descr="C:\Documents and Settings\Admin\Мои документы\Краеведение\2018-05-12 20-25-51_cr_cr.jpg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00232" y="2143116"/>
            <a:ext cx="742958" cy="108000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19" descr="C:\Documents and Settings\Admin\Мои документы\Краеведение\2018-10-07 14-25-09_cr.jpg"/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00958" y="3500438"/>
            <a:ext cx="712761" cy="108000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Рисунок 20" descr="C:\Documents and Settings\Admin\Мои документы\Краеведение\2018-09-01 12-11-32_cr.jpg"/>
          <p:cNvPicPr>
            <a:picLocks noChangeAspect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00496" y="928670"/>
            <a:ext cx="1180952" cy="144000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Рисунок 21" descr="C:\Documents and Settings\Admin\Мои документы\Краеведение\2019-10-13 12-23-44_cr.jpg"/>
          <p:cNvPicPr>
            <a:picLocks noChangeAspect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628" y="5214950"/>
            <a:ext cx="799004" cy="108000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Рисунок 22" descr="C:\Documents and Settings\Admin\Мои документы\Краеведение\2019-10-13 13-27-41_cr.jpg"/>
          <p:cNvPicPr>
            <a:picLocks noChangeAspect="1"/>
          </p:cNvPicPr>
          <p:nvPr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472" y="5214950"/>
            <a:ext cx="803771" cy="108000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42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60" name="Text Box 36"/>
          <p:cNvSpPr txBox="1">
            <a:spLocks noChangeArrowheads="1"/>
          </p:cNvSpPr>
          <p:nvPr/>
        </p:nvSpPr>
        <p:spPr bwMode="auto">
          <a:xfrm>
            <a:off x="357158" y="6357958"/>
            <a:ext cx="928694" cy="26161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прадедушка</a:t>
            </a:r>
          </a:p>
        </p:txBody>
      </p:sp>
      <p:sp>
        <p:nvSpPr>
          <p:cNvPr id="44" name="Text Box 36"/>
          <p:cNvSpPr txBox="1">
            <a:spLocks noChangeArrowheads="1"/>
          </p:cNvSpPr>
          <p:nvPr/>
        </p:nvSpPr>
        <p:spPr bwMode="auto">
          <a:xfrm>
            <a:off x="1285852" y="6357958"/>
            <a:ext cx="928694" cy="26161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прабабушка</a:t>
            </a:r>
          </a:p>
        </p:txBody>
      </p:sp>
      <p:sp>
        <p:nvSpPr>
          <p:cNvPr id="45" name="Text Box 36"/>
          <p:cNvSpPr txBox="1">
            <a:spLocks noChangeArrowheads="1"/>
          </p:cNvSpPr>
          <p:nvPr/>
        </p:nvSpPr>
        <p:spPr bwMode="auto">
          <a:xfrm>
            <a:off x="2357422" y="6357958"/>
            <a:ext cx="928694" cy="26161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прадедушка</a:t>
            </a:r>
          </a:p>
        </p:txBody>
      </p:sp>
      <p:sp>
        <p:nvSpPr>
          <p:cNvPr id="46" name="Text Box 36"/>
          <p:cNvSpPr txBox="1">
            <a:spLocks noChangeArrowheads="1"/>
          </p:cNvSpPr>
          <p:nvPr/>
        </p:nvSpPr>
        <p:spPr bwMode="auto">
          <a:xfrm>
            <a:off x="4929190" y="6357958"/>
            <a:ext cx="928694" cy="26161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прадедушка</a:t>
            </a:r>
          </a:p>
        </p:txBody>
      </p:sp>
      <p:sp>
        <p:nvSpPr>
          <p:cNvPr id="47" name="Text Box 36"/>
          <p:cNvSpPr txBox="1">
            <a:spLocks noChangeArrowheads="1"/>
          </p:cNvSpPr>
          <p:nvPr/>
        </p:nvSpPr>
        <p:spPr bwMode="auto">
          <a:xfrm>
            <a:off x="7072330" y="6357958"/>
            <a:ext cx="928694" cy="26161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прадедушка</a:t>
            </a:r>
          </a:p>
        </p:txBody>
      </p:sp>
      <p:sp>
        <p:nvSpPr>
          <p:cNvPr id="48" name="Text Box 36"/>
          <p:cNvSpPr txBox="1">
            <a:spLocks noChangeArrowheads="1"/>
          </p:cNvSpPr>
          <p:nvPr/>
        </p:nvSpPr>
        <p:spPr bwMode="auto">
          <a:xfrm>
            <a:off x="3286116" y="6357958"/>
            <a:ext cx="928694" cy="26161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прабабушка</a:t>
            </a:r>
          </a:p>
        </p:txBody>
      </p:sp>
      <p:sp>
        <p:nvSpPr>
          <p:cNvPr id="49" name="Text Box 36"/>
          <p:cNvSpPr txBox="1">
            <a:spLocks noChangeArrowheads="1"/>
          </p:cNvSpPr>
          <p:nvPr/>
        </p:nvSpPr>
        <p:spPr bwMode="auto">
          <a:xfrm>
            <a:off x="5929322" y="6357958"/>
            <a:ext cx="928694" cy="26161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прабабушка</a:t>
            </a:r>
          </a:p>
        </p:txBody>
      </p:sp>
      <p:sp>
        <p:nvSpPr>
          <p:cNvPr id="50" name="Text Box 36"/>
          <p:cNvSpPr txBox="1">
            <a:spLocks noChangeArrowheads="1"/>
          </p:cNvSpPr>
          <p:nvPr/>
        </p:nvSpPr>
        <p:spPr bwMode="auto">
          <a:xfrm>
            <a:off x="8001024" y="6357958"/>
            <a:ext cx="928694" cy="26161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прабабушка</a:t>
            </a:r>
          </a:p>
        </p:txBody>
      </p:sp>
      <p:sp>
        <p:nvSpPr>
          <p:cNvPr id="51" name="Text Box 36"/>
          <p:cNvSpPr txBox="1">
            <a:spLocks noChangeArrowheads="1"/>
          </p:cNvSpPr>
          <p:nvPr/>
        </p:nvSpPr>
        <p:spPr bwMode="auto">
          <a:xfrm>
            <a:off x="2857488" y="4714884"/>
            <a:ext cx="928694" cy="26161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бабушка</a:t>
            </a:r>
          </a:p>
        </p:txBody>
      </p:sp>
      <p:sp>
        <p:nvSpPr>
          <p:cNvPr id="52" name="Text Box 36"/>
          <p:cNvSpPr txBox="1">
            <a:spLocks noChangeArrowheads="1"/>
          </p:cNvSpPr>
          <p:nvPr/>
        </p:nvSpPr>
        <p:spPr bwMode="auto">
          <a:xfrm>
            <a:off x="7429520" y="4572008"/>
            <a:ext cx="928694" cy="26161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бабушка</a:t>
            </a:r>
          </a:p>
        </p:txBody>
      </p:sp>
      <p:sp>
        <p:nvSpPr>
          <p:cNvPr id="53" name="Text Box 36"/>
          <p:cNvSpPr txBox="1">
            <a:spLocks noChangeArrowheads="1"/>
          </p:cNvSpPr>
          <p:nvPr/>
        </p:nvSpPr>
        <p:spPr bwMode="auto">
          <a:xfrm>
            <a:off x="928662" y="4714884"/>
            <a:ext cx="928694" cy="26161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дедушка</a:t>
            </a:r>
          </a:p>
        </p:txBody>
      </p:sp>
      <p:sp>
        <p:nvSpPr>
          <p:cNvPr id="54" name="Text Box 36"/>
          <p:cNvSpPr txBox="1">
            <a:spLocks noChangeArrowheads="1"/>
          </p:cNvSpPr>
          <p:nvPr/>
        </p:nvSpPr>
        <p:spPr bwMode="auto">
          <a:xfrm>
            <a:off x="5357818" y="4714884"/>
            <a:ext cx="928694" cy="26161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дедушка</a:t>
            </a:r>
          </a:p>
        </p:txBody>
      </p:sp>
      <p:sp>
        <p:nvSpPr>
          <p:cNvPr id="55" name="Text Box 36"/>
          <p:cNvSpPr txBox="1">
            <a:spLocks noChangeArrowheads="1"/>
          </p:cNvSpPr>
          <p:nvPr/>
        </p:nvSpPr>
        <p:spPr bwMode="auto">
          <a:xfrm>
            <a:off x="1857356" y="3286124"/>
            <a:ext cx="928694" cy="26161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папа</a:t>
            </a:r>
          </a:p>
        </p:txBody>
      </p:sp>
      <p:sp>
        <p:nvSpPr>
          <p:cNvPr id="56" name="Text Box 36"/>
          <p:cNvSpPr txBox="1">
            <a:spLocks noChangeArrowheads="1"/>
          </p:cNvSpPr>
          <p:nvPr/>
        </p:nvSpPr>
        <p:spPr bwMode="auto">
          <a:xfrm>
            <a:off x="6215074" y="3286124"/>
            <a:ext cx="928694" cy="26161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мама</a:t>
            </a:r>
          </a:p>
        </p:txBody>
      </p:sp>
      <p:sp>
        <p:nvSpPr>
          <p:cNvPr id="57" name="Text Box 36"/>
          <p:cNvSpPr txBox="1">
            <a:spLocks noChangeArrowheads="1"/>
          </p:cNvSpPr>
          <p:nvPr/>
        </p:nvSpPr>
        <p:spPr bwMode="auto">
          <a:xfrm>
            <a:off x="2786050" y="2285992"/>
            <a:ext cx="928694" cy="26161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брат</a:t>
            </a:r>
          </a:p>
        </p:txBody>
      </p:sp>
      <p:sp>
        <p:nvSpPr>
          <p:cNvPr id="58" name="Text Box 36"/>
          <p:cNvSpPr txBox="1">
            <a:spLocks noChangeArrowheads="1"/>
          </p:cNvSpPr>
          <p:nvPr/>
        </p:nvSpPr>
        <p:spPr bwMode="auto">
          <a:xfrm>
            <a:off x="5357818" y="2285992"/>
            <a:ext cx="928694" cy="26161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брат</a:t>
            </a:r>
          </a:p>
        </p:txBody>
      </p:sp>
      <p:sp>
        <p:nvSpPr>
          <p:cNvPr id="59" name="Text Box 36"/>
          <p:cNvSpPr txBox="1">
            <a:spLocks noChangeArrowheads="1"/>
          </p:cNvSpPr>
          <p:nvPr/>
        </p:nvSpPr>
        <p:spPr bwMode="auto">
          <a:xfrm>
            <a:off x="4143372" y="2357430"/>
            <a:ext cx="928694" cy="26161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Я</a:t>
            </a:r>
          </a:p>
        </p:txBody>
      </p:sp>
      <p:cxnSp>
        <p:nvCxnSpPr>
          <p:cNvPr id="62" name="Прямая со стрелкой 61"/>
          <p:cNvCxnSpPr>
            <a:endCxn id="51" idx="2"/>
          </p:cNvCxnSpPr>
          <p:nvPr/>
        </p:nvCxnSpPr>
        <p:spPr>
          <a:xfrm rot="16200000" flipV="1">
            <a:off x="3291967" y="5006362"/>
            <a:ext cx="309894" cy="2501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 rot="16200000" flipV="1">
            <a:off x="5822227" y="5036293"/>
            <a:ext cx="285752" cy="214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>
            <a:endCxn id="55" idx="2"/>
          </p:cNvCxnSpPr>
          <p:nvPr/>
        </p:nvCxnSpPr>
        <p:spPr>
          <a:xfrm rot="10800000">
            <a:off x="2321704" y="3547734"/>
            <a:ext cx="678785" cy="3813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>
            <a:endCxn id="52" idx="2"/>
          </p:cNvCxnSpPr>
          <p:nvPr/>
        </p:nvCxnSpPr>
        <p:spPr>
          <a:xfrm flipV="1">
            <a:off x="7429522" y="4833618"/>
            <a:ext cx="464345" cy="3813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>
            <a:endCxn id="53" idx="2"/>
          </p:cNvCxnSpPr>
          <p:nvPr/>
        </p:nvCxnSpPr>
        <p:spPr>
          <a:xfrm rot="16200000" flipV="1">
            <a:off x="1363079" y="5006424"/>
            <a:ext cx="238456" cy="1785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>
            <a:endCxn id="56" idx="2"/>
          </p:cNvCxnSpPr>
          <p:nvPr/>
        </p:nvCxnSpPr>
        <p:spPr>
          <a:xfrm flipV="1">
            <a:off x="6143636" y="3547734"/>
            <a:ext cx="535785" cy="4527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>
            <a:endCxn id="53" idx="2"/>
          </p:cNvCxnSpPr>
          <p:nvPr/>
        </p:nvCxnSpPr>
        <p:spPr>
          <a:xfrm rot="5400000" flipH="1" flipV="1">
            <a:off x="1125224" y="4994247"/>
            <a:ext cx="285538" cy="250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/>
          <p:nvPr/>
        </p:nvCxnSpPr>
        <p:spPr>
          <a:xfrm flipV="1">
            <a:off x="5572132" y="5000636"/>
            <a:ext cx="285753" cy="2613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>
            <a:endCxn id="55" idx="2"/>
          </p:cNvCxnSpPr>
          <p:nvPr/>
        </p:nvCxnSpPr>
        <p:spPr>
          <a:xfrm flipV="1">
            <a:off x="1785918" y="3547734"/>
            <a:ext cx="535785" cy="4284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>
            <a:stCxn id="7" idx="0"/>
            <a:endCxn id="52" idx="2"/>
          </p:cNvCxnSpPr>
          <p:nvPr/>
        </p:nvCxnSpPr>
        <p:spPr>
          <a:xfrm rot="16200000" flipV="1">
            <a:off x="7923561" y="4803924"/>
            <a:ext cx="381332" cy="440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>
            <a:endCxn id="51" idx="2"/>
          </p:cNvCxnSpPr>
          <p:nvPr/>
        </p:nvCxnSpPr>
        <p:spPr>
          <a:xfrm flipV="1">
            <a:off x="3071802" y="4976494"/>
            <a:ext cx="250033" cy="2384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 стрелкой 81"/>
          <p:cNvCxnSpPr>
            <a:stCxn id="20" idx="2"/>
          </p:cNvCxnSpPr>
          <p:nvPr/>
        </p:nvCxnSpPr>
        <p:spPr>
          <a:xfrm rot="10800000">
            <a:off x="6786578" y="3571876"/>
            <a:ext cx="714380" cy="4685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 стрелкой 83"/>
          <p:cNvCxnSpPr>
            <a:stCxn id="55" idx="3"/>
            <a:endCxn id="59" idx="2"/>
          </p:cNvCxnSpPr>
          <p:nvPr/>
        </p:nvCxnSpPr>
        <p:spPr>
          <a:xfrm flipV="1">
            <a:off x="2786050" y="2619040"/>
            <a:ext cx="1821669" cy="7978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>
            <a:stCxn id="56" idx="1"/>
            <a:endCxn id="59" idx="2"/>
          </p:cNvCxnSpPr>
          <p:nvPr/>
        </p:nvCxnSpPr>
        <p:spPr>
          <a:xfrm rot="10800000">
            <a:off x="4607720" y="2619041"/>
            <a:ext cx="1607355" cy="7978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827904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50" y="2428875"/>
            <a:ext cx="7854950" cy="1752600"/>
          </a:xfrm>
        </p:spPr>
        <p:txBody>
          <a:bodyPr/>
          <a:lstStyle/>
          <a:p>
            <a:pPr marR="0" algn="ctr" eaLnBrk="1" hangingPunct="1"/>
            <a:r>
              <a:rPr lang="ru-RU" sz="5000" b="1" smtClean="0"/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4"/>
          <p:cNvSpPr txBox="1">
            <a:spLocks/>
          </p:cNvSpPr>
          <p:nvPr/>
        </p:nvSpPr>
        <p:spPr>
          <a:xfrm>
            <a:off x="1357290" y="571480"/>
            <a:ext cx="6472254" cy="500066"/>
          </a:xfrm>
          <a:prstGeom prst="rect">
            <a:avLst/>
          </a:prstGeom>
        </p:spPr>
        <p:txBody>
          <a:bodyPr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5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Генеалогическое древо</a:t>
            </a:r>
            <a:endParaRPr kumimoji="0" lang="ru-RU" sz="5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Рисунок 6" descr="C:\Documents and Settings\Admin\Мои документы\Краеведение\20160322_062623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29586" y="5214950"/>
            <a:ext cx="810000" cy="108000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Documents and Settings\Admin\Мои документы\Краеведение\Копия 20160322_062724_cr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00364" y="3571876"/>
            <a:ext cx="805500" cy="108000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Documents and Settings\Admin\Мои документы\Краеведение\20150417_165239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3768" y="5214950"/>
            <a:ext cx="809100" cy="108000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C:\Documents and Settings\Admin\Мои документы\Краеведение\20160322_062649_cr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57884" y="5214950"/>
            <a:ext cx="864000" cy="108000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C:\Documents and Settings\Admin\Мои документы\Краеведение\IMG_20191012_202804_cr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57554" y="5214950"/>
            <a:ext cx="816750" cy="108000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C:\Documents and Settings\Admin\Мои документы\Краеведение\IMG_20191012_202819_cr.jp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0298" y="5214950"/>
            <a:ext cx="809524" cy="108000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C:\Documents and Settings\Admin\Мои документы\Краеведение\IMG_20191012_202744_cr.jpg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57290" y="5214950"/>
            <a:ext cx="807862" cy="108000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C:\Documents and Settings\Admin\Мои документы\Краеведение\2019-09-22 18-29-32_cr.jpg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29256" y="1142984"/>
            <a:ext cx="810542" cy="108000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C:\Documents and Settings\Admin\Мои документы\Краеведение\20160322_062609_cr.jpg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57818" y="3571876"/>
            <a:ext cx="789637" cy="108000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 descr="C:\Documents and Settings\Admin\Мои документы\Краеведение\20150317_094825_cr.jpg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28926" y="1142984"/>
            <a:ext cx="775362" cy="108000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C:\Documents and Settings\Admin\Мои документы\Краеведение\2018-05-30 18-41-18.JPG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86512" y="2143116"/>
            <a:ext cx="809568" cy="108000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 descr="C:\Documents and Settings\Admin\Мои документы\Краеведение\IMG_1025_cr.jpg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1538" y="3571876"/>
            <a:ext cx="714628" cy="108000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8" descr="C:\Documents and Settings\Admin\Мои документы\Краеведение\2018-05-12 20-25-51_cr_cr.jpg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00232" y="2143116"/>
            <a:ext cx="742958" cy="108000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19" descr="C:\Documents and Settings\Admin\Мои документы\Краеведение\2018-10-07 14-25-09_cr.jpg"/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00958" y="3500438"/>
            <a:ext cx="712761" cy="108000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Рисунок 20" descr="C:\Documents and Settings\Admin\Мои документы\Краеведение\2018-09-01 12-11-32_cr.jpg"/>
          <p:cNvPicPr>
            <a:picLocks noChangeAspect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00496" y="928670"/>
            <a:ext cx="1180952" cy="144000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Рисунок 21" descr="C:\Documents and Settings\Admin\Мои документы\Краеведение\2019-10-13 12-23-44_cr.jpg"/>
          <p:cNvPicPr>
            <a:picLocks noChangeAspect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628" y="5214950"/>
            <a:ext cx="799004" cy="108000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Рисунок 22" descr="C:\Documents and Settings\Admin\Мои документы\Краеведение\2019-10-13 13-27-41_cr.jpg"/>
          <p:cNvPicPr>
            <a:picLocks noChangeAspect="1"/>
          </p:cNvPicPr>
          <p:nvPr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472" y="5214950"/>
            <a:ext cx="803771" cy="108000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42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60" name="Text Box 36"/>
          <p:cNvSpPr txBox="1">
            <a:spLocks noChangeArrowheads="1"/>
          </p:cNvSpPr>
          <p:nvPr/>
        </p:nvSpPr>
        <p:spPr bwMode="auto">
          <a:xfrm>
            <a:off x="357158" y="6357958"/>
            <a:ext cx="928694" cy="26161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прадедушка</a:t>
            </a:r>
          </a:p>
        </p:txBody>
      </p:sp>
      <p:sp>
        <p:nvSpPr>
          <p:cNvPr id="44" name="Text Box 36"/>
          <p:cNvSpPr txBox="1">
            <a:spLocks noChangeArrowheads="1"/>
          </p:cNvSpPr>
          <p:nvPr/>
        </p:nvSpPr>
        <p:spPr bwMode="auto">
          <a:xfrm>
            <a:off x="1285852" y="6357958"/>
            <a:ext cx="928694" cy="26161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прабабушка</a:t>
            </a:r>
          </a:p>
        </p:txBody>
      </p:sp>
      <p:sp>
        <p:nvSpPr>
          <p:cNvPr id="45" name="Text Box 36"/>
          <p:cNvSpPr txBox="1">
            <a:spLocks noChangeArrowheads="1"/>
          </p:cNvSpPr>
          <p:nvPr/>
        </p:nvSpPr>
        <p:spPr bwMode="auto">
          <a:xfrm>
            <a:off x="2357422" y="6357958"/>
            <a:ext cx="928694" cy="26161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прадедушка</a:t>
            </a:r>
          </a:p>
        </p:txBody>
      </p:sp>
      <p:sp>
        <p:nvSpPr>
          <p:cNvPr id="46" name="Text Box 36"/>
          <p:cNvSpPr txBox="1">
            <a:spLocks noChangeArrowheads="1"/>
          </p:cNvSpPr>
          <p:nvPr/>
        </p:nvSpPr>
        <p:spPr bwMode="auto">
          <a:xfrm>
            <a:off x="4929190" y="6357958"/>
            <a:ext cx="928694" cy="26161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прадедушка</a:t>
            </a:r>
          </a:p>
        </p:txBody>
      </p:sp>
      <p:sp>
        <p:nvSpPr>
          <p:cNvPr id="47" name="Text Box 36"/>
          <p:cNvSpPr txBox="1">
            <a:spLocks noChangeArrowheads="1"/>
          </p:cNvSpPr>
          <p:nvPr/>
        </p:nvSpPr>
        <p:spPr bwMode="auto">
          <a:xfrm>
            <a:off x="7072330" y="6357958"/>
            <a:ext cx="928694" cy="26161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прадедушка</a:t>
            </a:r>
          </a:p>
        </p:txBody>
      </p:sp>
      <p:sp>
        <p:nvSpPr>
          <p:cNvPr id="48" name="Text Box 36"/>
          <p:cNvSpPr txBox="1">
            <a:spLocks noChangeArrowheads="1"/>
          </p:cNvSpPr>
          <p:nvPr/>
        </p:nvSpPr>
        <p:spPr bwMode="auto">
          <a:xfrm>
            <a:off x="3286116" y="6357958"/>
            <a:ext cx="928694" cy="26161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прабабушка</a:t>
            </a:r>
          </a:p>
        </p:txBody>
      </p:sp>
      <p:sp>
        <p:nvSpPr>
          <p:cNvPr id="49" name="Text Box 36"/>
          <p:cNvSpPr txBox="1">
            <a:spLocks noChangeArrowheads="1"/>
          </p:cNvSpPr>
          <p:nvPr/>
        </p:nvSpPr>
        <p:spPr bwMode="auto">
          <a:xfrm>
            <a:off x="5929322" y="6357958"/>
            <a:ext cx="928694" cy="26161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прабабушка</a:t>
            </a:r>
          </a:p>
        </p:txBody>
      </p:sp>
      <p:sp>
        <p:nvSpPr>
          <p:cNvPr id="50" name="Text Box 36"/>
          <p:cNvSpPr txBox="1">
            <a:spLocks noChangeArrowheads="1"/>
          </p:cNvSpPr>
          <p:nvPr/>
        </p:nvSpPr>
        <p:spPr bwMode="auto">
          <a:xfrm>
            <a:off x="8001024" y="6357958"/>
            <a:ext cx="928694" cy="26161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прабабушка</a:t>
            </a:r>
          </a:p>
        </p:txBody>
      </p:sp>
      <p:sp>
        <p:nvSpPr>
          <p:cNvPr id="51" name="Text Box 36"/>
          <p:cNvSpPr txBox="1">
            <a:spLocks noChangeArrowheads="1"/>
          </p:cNvSpPr>
          <p:nvPr/>
        </p:nvSpPr>
        <p:spPr bwMode="auto">
          <a:xfrm>
            <a:off x="2857488" y="4714884"/>
            <a:ext cx="928694" cy="26161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бабушка</a:t>
            </a:r>
          </a:p>
        </p:txBody>
      </p:sp>
      <p:sp>
        <p:nvSpPr>
          <p:cNvPr id="52" name="Text Box 36"/>
          <p:cNvSpPr txBox="1">
            <a:spLocks noChangeArrowheads="1"/>
          </p:cNvSpPr>
          <p:nvPr/>
        </p:nvSpPr>
        <p:spPr bwMode="auto">
          <a:xfrm>
            <a:off x="7429520" y="4572008"/>
            <a:ext cx="928694" cy="26161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бабушка</a:t>
            </a:r>
          </a:p>
        </p:txBody>
      </p:sp>
      <p:sp>
        <p:nvSpPr>
          <p:cNvPr id="53" name="Text Box 36"/>
          <p:cNvSpPr txBox="1">
            <a:spLocks noChangeArrowheads="1"/>
          </p:cNvSpPr>
          <p:nvPr/>
        </p:nvSpPr>
        <p:spPr bwMode="auto">
          <a:xfrm>
            <a:off x="928662" y="4714884"/>
            <a:ext cx="928694" cy="26161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дедушка</a:t>
            </a:r>
          </a:p>
        </p:txBody>
      </p:sp>
      <p:sp>
        <p:nvSpPr>
          <p:cNvPr id="54" name="Text Box 36"/>
          <p:cNvSpPr txBox="1">
            <a:spLocks noChangeArrowheads="1"/>
          </p:cNvSpPr>
          <p:nvPr/>
        </p:nvSpPr>
        <p:spPr bwMode="auto">
          <a:xfrm>
            <a:off x="5357818" y="4714884"/>
            <a:ext cx="928694" cy="26161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дедушка</a:t>
            </a:r>
          </a:p>
        </p:txBody>
      </p:sp>
      <p:sp>
        <p:nvSpPr>
          <p:cNvPr id="55" name="Text Box 36"/>
          <p:cNvSpPr txBox="1">
            <a:spLocks noChangeArrowheads="1"/>
          </p:cNvSpPr>
          <p:nvPr/>
        </p:nvSpPr>
        <p:spPr bwMode="auto">
          <a:xfrm>
            <a:off x="1857356" y="3286124"/>
            <a:ext cx="928694" cy="26161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папа</a:t>
            </a:r>
          </a:p>
        </p:txBody>
      </p:sp>
      <p:sp>
        <p:nvSpPr>
          <p:cNvPr id="56" name="Text Box 36"/>
          <p:cNvSpPr txBox="1">
            <a:spLocks noChangeArrowheads="1"/>
          </p:cNvSpPr>
          <p:nvPr/>
        </p:nvSpPr>
        <p:spPr bwMode="auto">
          <a:xfrm>
            <a:off x="6215074" y="3286124"/>
            <a:ext cx="928694" cy="26161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мама</a:t>
            </a:r>
          </a:p>
        </p:txBody>
      </p:sp>
      <p:sp>
        <p:nvSpPr>
          <p:cNvPr id="57" name="Text Box 36"/>
          <p:cNvSpPr txBox="1">
            <a:spLocks noChangeArrowheads="1"/>
          </p:cNvSpPr>
          <p:nvPr/>
        </p:nvSpPr>
        <p:spPr bwMode="auto">
          <a:xfrm>
            <a:off x="2786050" y="2285992"/>
            <a:ext cx="928694" cy="26161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брат</a:t>
            </a:r>
          </a:p>
        </p:txBody>
      </p:sp>
      <p:sp>
        <p:nvSpPr>
          <p:cNvPr id="58" name="Text Box 36"/>
          <p:cNvSpPr txBox="1">
            <a:spLocks noChangeArrowheads="1"/>
          </p:cNvSpPr>
          <p:nvPr/>
        </p:nvSpPr>
        <p:spPr bwMode="auto">
          <a:xfrm>
            <a:off x="5357818" y="2285992"/>
            <a:ext cx="928694" cy="26161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брат</a:t>
            </a:r>
          </a:p>
        </p:txBody>
      </p:sp>
      <p:sp>
        <p:nvSpPr>
          <p:cNvPr id="59" name="Text Box 36"/>
          <p:cNvSpPr txBox="1">
            <a:spLocks noChangeArrowheads="1"/>
          </p:cNvSpPr>
          <p:nvPr/>
        </p:nvSpPr>
        <p:spPr bwMode="auto">
          <a:xfrm>
            <a:off x="4143372" y="2357430"/>
            <a:ext cx="928694" cy="26161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Я</a:t>
            </a:r>
          </a:p>
        </p:txBody>
      </p:sp>
      <p:cxnSp>
        <p:nvCxnSpPr>
          <p:cNvPr id="62" name="Прямая со стрелкой 61"/>
          <p:cNvCxnSpPr>
            <a:endCxn id="51" idx="2"/>
          </p:cNvCxnSpPr>
          <p:nvPr/>
        </p:nvCxnSpPr>
        <p:spPr>
          <a:xfrm rot="16200000" flipV="1">
            <a:off x="3291967" y="5006362"/>
            <a:ext cx="309894" cy="2501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 rot="16200000" flipV="1">
            <a:off x="5822227" y="5036293"/>
            <a:ext cx="285752" cy="214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>
            <a:endCxn id="55" idx="2"/>
          </p:cNvCxnSpPr>
          <p:nvPr/>
        </p:nvCxnSpPr>
        <p:spPr>
          <a:xfrm rot="10800000">
            <a:off x="2321704" y="3547734"/>
            <a:ext cx="678785" cy="3813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>
            <a:endCxn id="52" idx="2"/>
          </p:cNvCxnSpPr>
          <p:nvPr/>
        </p:nvCxnSpPr>
        <p:spPr>
          <a:xfrm flipV="1">
            <a:off x="7429522" y="4833618"/>
            <a:ext cx="464345" cy="3813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>
            <a:endCxn id="53" idx="2"/>
          </p:cNvCxnSpPr>
          <p:nvPr/>
        </p:nvCxnSpPr>
        <p:spPr>
          <a:xfrm rot="16200000" flipV="1">
            <a:off x="1363079" y="5006424"/>
            <a:ext cx="238456" cy="1785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>
            <a:endCxn id="56" idx="2"/>
          </p:cNvCxnSpPr>
          <p:nvPr/>
        </p:nvCxnSpPr>
        <p:spPr>
          <a:xfrm flipV="1">
            <a:off x="6143636" y="3547734"/>
            <a:ext cx="535785" cy="4527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>
            <a:endCxn id="53" idx="2"/>
          </p:cNvCxnSpPr>
          <p:nvPr/>
        </p:nvCxnSpPr>
        <p:spPr>
          <a:xfrm rot="5400000" flipH="1" flipV="1">
            <a:off x="1125224" y="4994247"/>
            <a:ext cx="285538" cy="250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/>
          <p:nvPr/>
        </p:nvCxnSpPr>
        <p:spPr>
          <a:xfrm flipV="1">
            <a:off x="5572132" y="5000636"/>
            <a:ext cx="285753" cy="2613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>
            <a:endCxn id="55" idx="2"/>
          </p:cNvCxnSpPr>
          <p:nvPr/>
        </p:nvCxnSpPr>
        <p:spPr>
          <a:xfrm flipV="1">
            <a:off x="1785918" y="3547734"/>
            <a:ext cx="535785" cy="4284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>
            <a:stCxn id="7" idx="0"/>
            <a:endCxn id="52" idx="2"/>
          </p:cNvCxnSpPr>
          <p:nvPr/>
        </p:nvCxnSpPr>
        <p:spPr>
          <a:xfrm rot="16200000" flipV="1">
            <a:off x="7923561" y="4803924"/>
            <a:ext cx="381332" cy="440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>
            <a:endCxn id="51" idx="2"/>
          </p:cNvCxnSpPr>
          <p:nvPr/>
        </p:nvCxnSpPr>
        <p:spPr>
          <a:xfrm flipV="1">
            <a:off x="3071802" y="4976494"/>
            <a:ext cx="250033" cy="2384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 стрелкой 81"/>
          <p:cNvCxnSpPr>
            <a:stCxn id="20" idx="2"/>
          </p:cNvCxnSpPr>
          <p:nvPr/>
        </p:nvCxnSpPr>
        <p:spPr>
          <a:xfrm rot="10800000">
            <a:off x="6786578" y="3571876"/>
            <a:ext cx="714380" cy="4685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 стрелкой 83"/>
          <p:cNvCxnSpPr>
            <a:stCxn id="55" idx="3"/>
            <a:endCxn id="59" idx="2"/>
          </p:cNvCxnSpPr>
          <p:nvPr/>
        </p:nvCxnSpPr>
        <p:spPr>
          <a:xfrm flipV="1">
            <a:off x="2786050" y="2619040"/>
            <a:ext cx="1821669" cy="7978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>
            <a:stCxn id="56" idx="1"/>
            <a:endCxn id="59" idx="2"/>
          </p:cNvCxnSpPr>
          <p:nvPr/>
        </p:nvCxnSpPr>
        <p:spPr>
          <a:xfrm rot="10800000">
            <a:off x="4607720" y="2619041"/>
            <a:ext cx="1607355" cy="7978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928662" y="285728"/>
            <a:ext cx="7772400" cy="136245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mtClean="0"/>
              <a:t>Я</a:t>
            </a:r>
            <a:endParaRPr lang="ru-RU"/>
          </a:p>
        </p:txBody>
      </p:sp>
      <p:pic>
        <p:nvPicPr>
          <p:cNvPr id="6147" name="Picture 2" descr="C:\Documents and Settings\Admin\Рабочий стол\Моя семья\2018-07-14 19-14-1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43063" y="1714500"/>
            <a:ext cx="2613025" cy="463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214942" y="1857364"/>
            <a:ext cx="314327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Меня зовут Анохина Варвара Владимировна. Я родилась в Сосновом Бору 4 июля 2011 г. Учусь в 7 школе во 2 «А» классе. Уже много лет хожу в театр танца «Эвридика». Еще я хожу на английский и бассейн.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51520" y="3933056"/>
            <a:ext cx="3600400" cy="1800200"/>
          </a:xfrm>
        </p:spPr>
        <p:txBody>
          <a:bodyPr>
            <a:norm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Моего папу зовут Анохин Владимир Васильевич. Он родился в Сосновом Бору. Работает монтажником 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 «МСУ-90».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6" descr="2018-05-12 20-25-50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5" y="1092878"/>
            <a:ext cx="4144454" cy="2336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4"/>
          <p:cNvSpPr txBox="1">
            <a:spLocks/>
          </p:cNvSpPr>
          <p:nvPr/>
        </p:nvSpPr>
        <p:spPr bwMode="auto">
          <a:xfrm>
            <a:off x="251520" y="321447"/>
            <a:ext cx="309634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Папа</a:t>
            </a:r>
            <a:endParaRPr kumimoji="0" lang="ru-RU" sz="35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7" name="Picture 2" descr="C:\Documents and Settings\Admin\Рабочий стол\Моя семья\2018-05-30 18-41-1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92080" y="1000125"/>
            <a:ext cx="2592288" cy="3455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4644008" y="4869160"/>
            <a:ext cx="43559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Мою маму зовут Анохина Юлия Алексеевна. Она родилась в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Казани. Она 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работает психологом.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148064" y="318058"/>
            <a:ext cx="2520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ru-RU" sz="3600" b="1" dirty="0">
                <a:ln w="635"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Мама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54056" y="332656"/>
            <a:ext cx="3207870" cy="44686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Старший брат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9" name="Picture 9" descr="C:\Documents and Settings\Admin\Рабочий стол\Моя семья\pn6wbx1uigU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1040612"/>
            <a:ext cx="2520280" cy="3360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4"/>
          <p:cNvSpPr txBox="1">
            <a:spLocks/>
          </p:cNvSpPr>
          <p:nvPr/>
        </p:nvSpPr>
        <p:spPr bwMode="auto">
          <a:xfrm>
            <a:off x="395537" y="4653136"/>
            <a:ext cx="2924908" cy="1552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lvl="0" fontAlgn="auto">
              <a:spcAft>
                <a:spcPts val="0"/>
              </a:spcAft>
              <a:defRPr/>
            </a:pPr>
            <a:r>
              <a:rPr lang="ru-RU" sz="2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Моего старшего брата зовут Егор. Он как и я родился в Сосновом Бору. </a:t>
            </a:r>
            <a:endParaRPr kumimoji="0" lang="ru-RU" sz="22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6" name="Picture 2" descr="C:\Documents and Settings\Admin\Мои документы\Краеведение\2019-09-22 18-29-32_cr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36096" y="1040612"/>
            <a:ext cx="2511866" cy="3350419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5220072" y="332656"/>
            <a:ext cx="30722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Младший брат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758229" y="4829099"/>
            <a:ext cx="3995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Моего младшего брата зовут Андрей. Он тоже родился в Сосновом Бору.</a:t>
            </a: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7851648" cy="85725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200" dirty="0" smtClean="0"/>
              <a:t>Дедушка </a:t>
            </a:r>
            <a:endParaRPr lang="ru-RU" sz="4200" dirty="0"/>
          </a:p>
        </p:txBody>
      </p:sp>
      <p:pic>
        <p:nvPicPr>
          <p:cNvPr id="10243" name="Picture 12" descr="C:\Documents and Settings\Admin\Рабочий стол\Моя семья\IMG_102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5984" y="1285860"/>
            <a:ext cx="4429156" cy="29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142976" y="4214818"/>
            <a:ext cx="6643734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9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Это мой дедушка по папиной линии. Его звали Анохин Василий Сергеевич. Он родился в деревне Чеварда Горьковской области. Когда началась ВОВ ему было 9 лет и ему пришлось бросить школу и идти работать в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колхозе. Он отучился только три класса. В Сосновый Бор он приехал в 1963 году. Здесь д</a:t>
            </a:r>
            <a:r>
              <a:rPr lang="ru-RU" sz="19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едушка работал  экскаваторщиком. Он любил вырезать из дерева разные поделки.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2" descr="C:\Documents and Settings\Admin\Рабочий стол\Моя семья\IMG_380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14813" y="1214438"/>
            <a:ext cx="3911600" cy="521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4"/>
          <p:cNvSpPr txBox="1">
            <a:spLocks/>
          </p:cNvSpPr>
          <p:nvPr/>
        </p:nvSpPr>
        <p:spPr bwMode="auto">
          <a:xfrm>
            <a:off x="642910" y="357166"/>
            <a:ext cx="785164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Бабушка</a:t>
            </a:r>
            <a:endParaRPr kumimoji="0" lang="ru-RU" sz="4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4"/>
          <p:cNvSpPr txBox="1">
            <a:spLocks/>
          </p:cNvSpPr>
          <p:nvPr/>
        </p:nvSpPr>
        <p:spPr bwMode="auto">
          <a:xfrm>
            <a:off x="642910" y="1428736"/>
            <a:ext cx="3286148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lvl="0" fontAlgn="auto">
              <a:spcAft>
                <a:spcPts val="0"/>
              </a:spcAft>
              <a:defRPr/>
            </a:pPr>
            <a:r>
              <a:rPr lang="ru-RU" sz="2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Бабушку по папиной линии звали Анохина Анна Семеновна. Она родилась тоже в деревне Чеварда Горьковской области. В Сосновый Бор она приехала вместе с дедушкой в 1963 году. Здесь работала маляром-штукатуром. Бабушка любила заниматься в огороде.</a:t>
            </a:r>
            <a:endParaRPr kumimoji="0" lang="ru-RU" sz="22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over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4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7851648" cy="85725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200" dirty="0" smtClean="0"/>
              <a:t>Дедушка </a:t>
            </a:r>
            <a:endParaRPr lang="ru-RU" sz="4200" dirty="0"/>
          </a:p>
        </p:txBody>
      </p:sp>
      <p:pic>
        <p:nvPicPr>
          <p:cNvPr id="7" name="Picture 2" descr="C:\Documents and Settings\Admin\Рабочий стол\Моя семья\2018-10-07 14-8-_cr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7224" y="1928802"/>
            <a:ext cx="3033934" cy="4006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921291" y="2636912"/>
            <a:ext cx="32861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Моего дедушку по маминой линии звали Соломенников Юрий Николаевич. Он родился в Казани. После учебы жил и работал в Красноярске.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2" descr="C:\Documents and Settings\Admin\Рабочий стол\Моя семья\2018-10-07 14-25-0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3504" y="1841178"/>
            <a:ext cx="2500330" cy="4435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4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9532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200" b="1" dirty="0" smtClean="0"/>
              <a:t>Бабушка </a:t>
            </a:r>
            <a:endParaRPr lang="ru-RU" sz="4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115616" y="2564904"/>
            <a:ext cx="32861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Бабушку мою зовут Соломенникова Елена Геннадьевна. Она родилась в селе Атаманово Красноярского края. Сюда она приехала в 1981 году.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1418</TotalTime>
  <Words>572</Words>
  <Application>Microsoft Office PowerPoint</Application>
  <PresentationFormat>Экран (4:3)</PresentationFormat>
  <Paragraphs>68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МОЯ РОДОСЛОВНАЯ</vt:lpstr>
      <vt:lpstr>Презентация PowerPoint</vt:lpstr>
      <vt:lpstr>Я</vt:lpstr>
      <vt:lpstr>Моего папу зовут Анохин Владимир Васильевич. Он родился в Сосновом Бору. Работает монтажником  в «МСУ-90».</vt:lpstr>
      <vt:lpstr>Старший брат </vt:lpstr>
      <vt:lpstr>Дедушка </vt:lpstr>
      <vt:lpstr>Презентация PowerPoint</vt:lpstr>
      <vt:lpstr>Дедушка </vt:lpstr>
      <vt:lpstr>Бабушка </vt:lpstr>
      <vt:lpstr>Прадедушки </vt:lpstr>
      <vt:lpstr>Прабабушки</vt:lpstr>
      <vt:lpstr>Прадедушка </vt:lpstr>
      <vt:lpstr>Прабабушки </vt:lpstr>
      <vt:lpstr>Презентация PowerPoint</vt:lpstr>
      <vt:lpstr>Презентация PowerPoint</vt:lpstr>
    </vt:vector>
  </TitlesOfParts>
  <Company>UCL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Бесікке салу</dc:title>
  <dc:creator>User</dc:creator>
  <cp:lastModifiedBy>СОШ7</cp:lastModifiedBy>
  <cp:revision>116</cp:revision>
  <dcterms:created xsi:type="dcterms:W3CDTF">2011-03-17T10:53:16Z</dcterms:created>
  <dcterms:modified xsi:type="dcterms:W3CDTF">2020-01-15T05:45:36Z</dcterms:modified>
</cp:coreProperties>
</file>