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ora" panose="020B0604020202020204" charset="-52"/>
      <p:regular r:id="rId19"/>
      <p:bold r:id="rId20"/>
      <p:italic r:id="rId21"/>
      <p:boldItalic r:id="rId22"/>
    </p:embeddedFont>
    <p:embeddedFont>
      <p:font typeface="Comfortaa" panose="020B0604020202020204" charset="0"/>
      <p:regular r:id="rId23"/>
      <p:bold r:id="rId24"/>
    </p:embeddedFont>
    <p:embeddedFont>
      <p:font typeface="Caveat" panose="020B0604020202020204" charset="-52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324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5427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6a4a924319f2a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c6a4a924319f2a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c6a4a924319f2a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c6a4a924319f2a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851e926566633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851e926566633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851e926566633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851e926566633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851e926566633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6851e926566633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78670cc615fc2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78670cc615fc2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78670cc615fc2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78670cc615fc2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950cbd64f31b33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950cbd64f31b33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50cbd64f31b33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50cbd64f31b33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950cbd64f31b33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950cbd64f31b336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950cbd64f31b33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950cbd64f31b336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84d69c96519900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84d69c96519900c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4d69c96519900c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84d69c96519900c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6eb5118ca450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6eb5118ca450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6eb5118ca450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a6eb5118ca450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5964000" cy="3916200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5B0F00"/>
                </a:solidFill>
              </a:rPr>
              <a:t>Экскурсия в фотосалон</a:t>
            </a:r>
            <a:endParaRPr b="1" i="1">
              <a:solidFill>
                <a:srgbClr val="5B0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5B0F00"/>
                </a:solidFill>
              </a:rPr>
              <a:t>“Арт-фото”</a:t>
            </a:r>
            <a:endParaRPr b="1" i="1">
              <a:solidFill>
                <a:srgbClr val="5B0F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3916225"/>
            <a:ext cx="5964000" cy="12276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ra"/>
                <a:ea typeface="Lora"/>
                <a:cs typeface="Lora"/>
                <a:sym typeface="Lora"/>
              </a:rPr>
              <a:t>Подготовила :Шмелёва Софья, 2 “А” кл. 7 школа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4125" y="0"/>
            <a:ext cx="3179875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5"/>
          <a:stretch/>
        </p:blipFill>
        <p:spPr>
          <a:xfrm>
            <a:off x="517225" y="685975"/>
            <a:ext cx="4434548" cy="3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50" y="685975"/>
            <a:ext cx="3629900" cy="41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Плоттер для печати 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D2E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200">
                <a:solidFill>
                  <a:srgbClr val="5B0F00"/>
                </a:solidFill>
              </a:rPr>
              <a:t>Плоттер для печати</a:t>
            </a:r>
            <a:endParaRPr sz="3200">
              <a:solidFill>
                <a:srgbClr val="5B0F00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025"/>
            <a:ext cx="4765076" cy="393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713" y="258625"/>
            <a:ext cx="4305288" cy="242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725" y="2638475"/>
            <a:ext cx="4305288" cy="242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0" y="125"/>
            <a:ext cx="9144000" cy="51435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5B0F00"/>
                </a:solidFill>
              </a:rPr>
              <a:t>Пресс для подушки. </a:t>
            </a:r>
            <a:endParaRPr sz="3600">
              <a:solidFill>
                <a:srgbClr val="5B0F00"/>
              </a:solidFill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849750"/>
            <a:ext cx="4837676" cy="379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300" y="286325"/>
            <a:ext cx="3198200" cy="463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Руководитель учреждения Гурбанов Артём Валерьевич 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3830050"/>
            <a:ext cx="8520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64" t="18500"/>
          <a:stretch/>
        </p:blipFill>
        <p:spPr>
          <a:xfrm>
            <a:off x="311700" y="1190050"/>
            <a:ext cx="5085076" cy="372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275" y="566825"/>
            <a:ext cx="3175024" cy="43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9CB9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50" y="831275"/>
            <a:ext cx="4744975" cy="39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050" y="378700"/>
            <a:ext cx="3212375" cy="442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25" y="-175"/>
            <a:ext cx="9144000" cy="51435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</a:t>
            </a:r>
            <a:r>
              <a:rPr lang="ru" sz="2300">
                <a:solidFill>
                  <a:srgbClr val="073763"/>
                </a:solidFill>
              </a:rPr>
              <a:t>     </a:t>
            </a:r>
            <a:endParaRPr sz="23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3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300" i="1">
                <a:solidFill>
                  <a:srgbClr val="0000FF"/>
                </a:solidFill>
              </a:rPr>
              <a:t>                 </a:t>
            </a:r>
            <a:r>
              <a:rPr lang="ru" sz="2700" i="1">
                <a:solidFill>
                  <a:srgbClr val="0000FF"/>
                </a:solidFill>
              </a:rPr>
              <a:t>Старые фото как память из прошлого</a:t>
            </a:r>
            <a:endParaRPr sz="27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700" i="1">
                <a:solidFill>
                  <a:srgbClr val="0000FF"/>
                </a:solidFill>
              </a:rPr>
              <a:t>               Хранятся они на альбомных страницах</a:t>
            </a:r>
            <a:endParaRPr sz="27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700" i="1">
                <a:solidFill>
                  <a:srgbClr val="0000FF"/>
                </a:solidFill>
              </a:rPr>
              <a:t>               Такие родные, такие хорошие</a:t>
            </a:r>
            <a:endParaRPr sz="2700" i="1">
              <a:solidFill>
                <a:srgbClr val="0000FF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700" i="1">
                <a:solidFill>
                  <a:srgbClr val="0000FF"/>
                </a:solidFill>
              </a:rPr>
              <a:t>               Такие любимые, милые лица... </a:t>
            </a:r>
            <a:endParaRPr sz="2700" i="1">
              <a:solidFill>
                <a:srgbClr val="0000FF"/>
              </a:solidFill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200" y="3017550"/>
            <a:ext cx="2578800" cy="21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0"/>
            <a:ext cx="3589074" cy="144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3990100"/>
            <a:ext cx="2354174" cy="11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325" y="0"/>
            <a:ext cx="2871974" cy="144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-75" y="0"/>
            <a:ext cx="9144000" cy="51435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</a:t>
            </a:r>
            <a:r>
              <a:rPr lang="ru" sz="71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Спасибо за внимание! </a:t>
            </a:r>
            <a:endParaRPr sz="710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rgbClr val="0000FF"/>
                </a:solidFill>
              </a:rPr>
              <a:t>Фотосалон “Арт-фото”. </a:t>
            </a:r>
            <a:endParaRPr sz="4400" i="1" u="sng">
              <a:solidFill>
                <a:srgbClr val="0000FF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18900"/>
            <a:ext cx="4752099" cy="4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900" y="2301401"/>
            <a:ext cx="3934700" cy="26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225" y="238825"/>
            <a:ext cx="2676075" cy="186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5143500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5B0F00"/>
                </a:solidFill>
              </a:rPr>
              <a:t>Человек, впервые создавщий фотографию-Жозеф Ньепс. </a:t>
            </a:r>
            <a:endParaRPr sz="3200">
              <a:solidFill>
                <a:srgbClr val="5B0F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000"/>
            <a:ext cx="3163022" cy="38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825" y="1170000"/>
            <a:ext cx="2332739" cy="16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64" y="1170000"/>
            <a:ext cx="3038634" cy="219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9" t="-10559" r="-2670" b="10559"/>
          <a:stretch/>
        </p:blipFill>
        <p:spPr>
          <a:xfrm>
            <a:off x="3467825" y="2923300"/>
            <a:ext cx="2194150" cy="19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75" y="3517825"/>
            <a:ext cx="2879326" cy="160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0" y="125"/>
            <a:ext cx="9144000" cy="51435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463275"/>
            <a:ext cx="4749824" cy="44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850" y="463275"/>
            <a:ext cx="3484450" cy="44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2488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200">
                <a:solidFill>
                  <a:srgbClr val="5B0F00"/>
                </a:solidFill>
              </a:rPr>
              <a:t>Маленькое, но светлое, уютное помещение. </a:t>
            </a:r>
            <a:endParaRPr sz="2200">
              <a:solidFill>
                <a:srgbClr val="5B0F00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445025"/>
            <a:ext cx="5179924" cy="446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075" y="2571750"/>
            <a:ext cx="3124224" cy="233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075" y="445025"/>
            <a:ext cx="3124225" cy="18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300">
                <a:solidFill>
                  <a:srgbClr val="5B0F00"/>
                </a:solidFill>
              </a:rPr>
              <a:t>Срочное фото на документы. </a:t>
            </a:r>
            <a:endParaRPr sz="2300">
              <a:solidFill>
                <a:srgbClr val="5B0F00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500" y="445025"/>
            <a:ext cx="4468800" cy="443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655775"/>
            <a:ext cx="3749400" cy="42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rgbClr val="5B0F00"/>
                </a:solidFill>
                <a:latin typeface="Comfortaa"/>
                <a:ea typeface="Comfortaa"/>
                <a:cs typeface="Comfortaa"/>
                <a:sym typeface="Comfortaa"/>
              </a:rPr>
              <a:t>Пресс для фотопечати. </a:t>
            </a:r>
            <a:endParaRPr sz="3400">
              <a:solidFill>
                <a:srgbClr val="5B0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00" y="1200725"/>
            <a:ext cx="3419574" cy="33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475" y="766625"/>
            <a:ext cx="4297152" cy="207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475" y="3250325"/>
            <a:ext cx="4297152" cy="16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5B0F00"/>
                </a:solidFill>
              </a:rPr>
              <a:t>Фотопечать на кружках. </a:t>
            </a:r>
            <a:endParaRPr sz="2400">
              <a:solidFill>
                <a:srgbClr val="5B0F00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498650"/>
            <a:ext cx="3971652" cy="41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98650"/>
            <a:ext cx="4336276" cy="41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0" y="2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 Д - принтер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0" y="225"/>
            <a:ext cx="9144000" cy="51435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300">
                <a:solidFill>
                  <a:srgbClr val="5B0F00"/>
                </a:solidFill>
              </a:rPr>
              <a:t>З Д-принтер. </a:t>
            </a:r>
            <a:endParaRPr sz="3300">
              <a:solidFill>
                <a:srgbClr val="5B0F00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75" y="683500"/>
            <a:ext cx="4747500" cy="408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6" r="12364"/>
          <a:stretch/>
        </p:blipFill>
        <p:spPr>
          <a:xfrm>
            <a:off x="5855850" y="286325"/>
            <a:ext cx="2722900" cy="44796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Экран (16:9)</PresentationFormat>
  <Paragraphs>27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Lora</vt:lpstr>
      <vt:lpstr>Comfortaa</vt:lpstr>
      <vt:lpstr>Caveat</vt:lpstr>
      <vt:lpstr>Simple Light</vt:lpstr>
      <vt:lpstr> Экскурсия в фотосалон “Арт-фото”</vt:lpstr>
      <vt:lpstr>Фотосалон “Арт-фото”. </vt:lpstr>
      <vt:lpstr>Человек, впервые создавщий фотографию-Жозеф Ньепс. </vt:lpstr>
      <vt:lpstr>Презентация PowerPoint</vt:lpstr>
      <vt:lpstr>Презентация PowerPoint</vt:lpstr>
      <vt:lpstr>Презентация PowerPoint</vt:lpstr>
      <vt:lpstr>Пресс для фотопечати. </vt:lpstr>
      <vt:lpstr>Презентация PowerPoint</vt:lpstr>
      <vt:lpstr>З Д - принтер</vt:lpstr>
      <vt:lpstr>Презентация PowerPoint</vt:lpstr>
      <vt:lpstr>Плоттер для печати </vt:lpstr>
      <vt:lpstr>Пресс для подушки. </vt:lpstr>
      <vt:lpstr>Руководитель учреждения Гурбанов Артём Валерьевич </vt:lpstr>
      <vt:lpstr>Презентация PowerPoint</vt:lpstr>
      <vt:lpstr>Презентация PowerPoint</vt:lpstr>
      <vt:lpstr>          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Экскурсия в фотосалон “Арт-фото”</dc:title>
  <cp:lastModifiedBy>СОШ7</cp:lastModifiedBy>
  <cp:revision>1</cp:revision>
  <dcterms:modified xsi:type="dcterms:W3CDTF">2020-01-15T05:44:10Z</dcterms:modified>
</cp:coreProperties>
</file>